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9"/>
  </p:notesMasterIdLst>
  <p:sldIdLst>
    <p:sldId id="303" r:id="rId5"/>
    <p:sldId id="330" r:id="rId6"/>
    <p:sldId id="302" r:id="rId7"/>
    <p:sldId id="332" r:id="rId8"/>
    <p:sldId id="307" r:id="rId9"/>
    <p:sldId id="304" r:id="rId10"/>
    <p:sldId id="333" r:id="rId11"/>
    <p:sldId id="310" r:id="rId12"/>
    <p:sldId id="334" r:id="rId13"/>
    <p:sldId id="312" r:id="rId14"/>
    <p:sldId id="329" r:id="rId15"/>
    <p:sldId id="319" r:id="rId16"/>
    <p:sldId id="335" r:id="rId17"/>
    <p:sldId id="336" r:id="rId18"/>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2FF"/>
    <a:srgbClr val="00B0F0"/>
    <a:srgbClr val="C55A11"/>
    <a:srgbClr val="BF9000"/>
    <a:srgbClr val="ED7D3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43" autoAdjust="0"/>
    <p:restoredTop sz="83110" autoAdjust="0"/>
  </p:normalViewPr>
  <p:slideViewPr>
    <p:cSldViewPr snapToGrid="0">
      <p:cViewPr varScale="1">
        <p:scale>
          <a:sx n="74" d="100"/>
          <a:sy n="74"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 YUQIN#" userId="edf0547c-0190-4036-855d-43e773c42b6a" providerId="ADAL" clId="{D1DF228B-E170-489C-876D-35C7A6285633}"/>
    <pc:docChg chg="delSld">
      <pc:chgData name="#NI YUQIN#" userId="edf0547c-0190-4036-855d-43e773c42b6a" providerId="ADAL" clId="{D1DF228B-E170-489C-876D-35C7A6285633}" dt="2024-12-13T09:02:44.115" v="2" actId="47"/>
      <pc:docMkLst>
        <pc:docMk/>
      </pc:docMkLst>
      <pc:sldChg chg="del">
        <pc:chgData name="#NI YUQIN#" userId="edf0547c-0190-4036-855d-43e773c42b6a" providerId="ADAL" clId="{D1DF228B-E170-489C-876D-35C7A6285633}" dt="2024-12-13T09:02:39.247" v="0" actId="47"/>
        <pc:sldMkLst>
          <pc:docMk/>
          <pc:sldMk cId="962170329" sldId="290"/>
        </pc:sldMkLst>
      </pc:sldChg>
      <pc:sldChg chg="del">
        <pc:chgData name="#NI YUQIN#" userId="edf0547c-0190-4036-855d-43e773c42b6a" providerId="ADAL" clId="{D1DF228B-E170-489C-876D-35C7A6285633}" dt="2024-12-13T09:02:44.115" v="2" actId="47"/>
        <pc:sldMkLst>
          <pc:docMk/>
          <pc:sldMk cId="3920985732" sldId="327"/>
        </pc:sldMkLst>
      </pc:sldChg>
      <pc:sldChg chg="del">
        <pc:chgData name="#NI YUQIN#" userId="edf0547c-0190-4036-855d-43e773c42b6a" providerId="ADAL" clId="{D1DF228B-E170-489C-876D-35C7A6285633}" dt="2024-12-13T09:02:42.418" v="1" actId="47"/>
        <pc:sldMkLst>
          <pc:docMk/>
          <pc:sldMk cId="202736697" sldId="33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2024/12/17</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BMED stack</a:t>
            </a:r>
            <a:r>
              <a:rPr lang="en-US" altLang="zh-CN" sz="1800" dirty="0">
                <a:effectLst/>
                <a:latin typeface="Times New Roman" panose="02020603050405020304" pitchFamily="18" charset="0"/>
                <a:ea typeface="等线" panose="02010600030101010101" pitchFamily="2" charset="-122"/>
              </a:rPr>
              <a:t> (EC: electrode chamber; SWBC: seawater brine chamber; AC: acid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(a) Conductivity change in salt chamber and (b) Voltage change with time under different current density. (c) Concentration of generated acid and base under different current density. The current efficiency and energy consumption of the entire process to produce (d) acid and (e) base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13</a:t>
            </a:fld>
            <a:endParaRPr lang="zh-CN" altLang="en-US"/>
          </a:p>
        </p:txBody>
      </p:sp>
    </p:spTree>
    <p:extLst>
      <p:ext uri="{BB962C8B-B14F-4D97-AF65-F5344CB8AC3E}">
        <p14:creationId xmlns:p14="http://schemas.microsoft.com/office/powerpoint/2010/main" val="204409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dirty="0"/>
              <a:t>Fig. 2 </a:t>
            </a:r>
            <a:r>
              <a:rPr lang="en-US" altLang="zh-CN" sz="1800" dirty="0">
                <a:effectLst/>
                <a:latin typeface="Times New Roman" panose="02020603050405020304" pitchFamily="18" charset="0"/>
                <a:ea typeface="等线" panose="02010600030101010101" pitchFamily="2" charset="-122"/>
              </a:rPr>
              <a:t>Characterization of scaling on membranes (Conditions: Feed solution = seawater brine, current density = 15 mA/cm</a:t>
            </a:r>
            <a:r>
              <a:rPr lang="en-US" altLang="zh-CN" sz="1800" baseline="30000" dirty="0">
                <a:effectLst/>
                <a:latin typeface="Times New Roman" panose="02020603050405020304" pitchFamily="18" charset="0"/>
                <a:ea typeface="等线" panose="02010600030101010101" pitchFamily="2" charset="-122"/>
              </a:rPr>
              <a:t>2</a:t>
            </a:r>
            <a:r>
              <a:rPr lang="en-US" altLang="zh-CN" sz="1800" dirty="0">
                <a:effectLst/>
                <a:latin typeface="Times New Roman" panose="02020603050405020304" pitchFamily="18" charset="0"/>
                <a:ea typeface="等线" panose="02010600030101010101" pitchFamily="2" charset="-122"/>
              </a:rPr>
              <a:t>, cell pairs = 3, membrane = CEM. AC: acid chamber; SWBC: seawater brine chamber; BC: base chamber). AEM facing SWBC: (a1) SEM diagram; (a2) EDS elemental mapping image of Mg; (a3) EDS elemental mapping image of Ca; (a4) EDS map spectrum. BPM facing BC: (b1) SEM diagram; (b2) EDS elemental mapping image of Mg; (b3) EDS elemental mapping image of Ca; (b4) EDS map spectrum. CEM facing SWBC: (c1) SEM diagram; (c2) EDS elemental mapping image of Mg; (c3) EDS elemental mapping image of Ca; (c4) EDS map spectrum. CEM facing BC: (d1) SEM diagram; (d2) EDS elemental mapping image of Mg; (d3) EDS elemental mapping image of Ca; (d4) EDS map spectrum.</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3 Schematic illustration of mechanisms of scaling generation in BMED system (EC: electrode chamber; AC: acid chamber; SWBC: seawater brine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4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AC: acid chamber; BC: base chamber; SWBC: seawater brine chamber).</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5 (a) Conductivity changes in salt chamber and (b) Voltage changes in BMED system treating NaCl and seawater brine (SWB). (c) Concentration of generated acid and base with time.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(d) acid and (e) base. (Conditions: Feed solution = SWB or NaCl,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6 Characterization of scaling on membranes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SCEM). AEM facing SWBC: (a1) SEM diagram; (a2) EDS elemental mapping image of Mg; (a3) EDS elemental mapping image of Ca; (a4) EDS map spectrum. BPM facing BC: (b1) SEM diagram; (b2) EDS elemental mapping image of Mg; (b3) EDS elemental mapping image of Ca; (b4) EDS map spectrum. SCEM facing SWBC: (c1) SEM diagram; (c2) EDS elemental mapping image of Mg; (c3) EDS elemental mapping image of Ca; (c4) EDS map spectrum. SCEM facing BC: (d1) SEM diagram; (d2) EDS elemental mapping image of Mg; (d3) EDS elemental mapping image of Ca; (d4) EDS map spectrum.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7 Quantification of scaling in BMED system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with different membrane stack; (b) The amount of scaling in BMED system with different membrane stack.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8 (a) Conductivity change in salt chamber and (b) Voltage change with different membrane stack. (c) Concentration of generated acid and base with different membrane stack. The current efficiency and energy consumption of the entire process to produce (d) acid and (e) base with different membrane stack.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9 Quantification of scaling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under different current density; (b) The amount of scaling in BMED system under different current density.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34361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2024/12/17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2024/12/17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2024/12/17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2024/12/17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2024/12/17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2024/12/17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2024/12/17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2024/12/17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2024/12/17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2024/12/17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2024/12/17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2024/12/17</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71.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e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29.bin"/></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tif"/><Relationship Id="rId7" Type="http://schemas.microsoft.com/office/2007/relationships/hdphoto" Target="../media/hdphoto19.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4.png"/><Relationship Id="rId5" Type="http://schemas.microsoft.com/office/2007/relationships/hdphoto" Target="../media/hdphoto18.wdp"/><Relationship Id="rId4" Type="http://schemas.openxmlformats.org/officeDocument/2006/relationships/image" Target="../media/image73.png"/><Relationship Id="rId9"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10" Type="http://schemas.openxmlformats.org/officeDocument/2006/relationships/image" Target="../media/image84.jpg"/><Relationship Id="rId4" Type="http://schemas.openxmlformats.org/officeDocument/2006/relationships/image" Target="../media/image78.jpg"/><Relationship Id="rId9" Type="http://schemas.openxmlformats.org/officeDocument/2006/relationships/image" Target="../media/image83.jpg"/></Relationships>
</file>

<file path=ppt/slides/_rels/slide1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6.png"/><Relationship Id="rId3" Type="http://schemas.openxmlformats.org/officeDocument/2006/relationships/image" Target="../media/image1.jpg"/><Relationship Id="rId21" Type="http://schemas.openxmlformats.org/officeDocument/2006/relationships/image" Target="../media/image13.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notesSlide" Target="../notesSlides/notesSlide2.xml"/><Relationship Id="rId16" Type="http://schemas.microsoft.com/office/2007/relationships/hdphoto" Target="../media/hdphoto5.wdp"/><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8.wdp"/><Relationship Id="rId32" Type="http://schemas.openxmlformats.org/officeDocument/2006/relationships/image" Target="../media/image21.png"/><Relationship Id="rId5" Type="http://schemas.openxmlformats.org/officeDocument/2006/relationships/image" Target="../media/image3.jp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2.wdp"/><Relationship Id="rId19" Type="http://schemas.openxmlformats.org/officeDocument/2006/relationships/image" Target="../media/image11.png"/><Relationship Id="rId31"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17.png"/><Relationship Id="rId30" Type="http://schemas.microsoft.com/office/2007/relationships/hdphoto" Target="../media/hdphoto9.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11.wdp"/><Relationship Id="rId18" Type="http://schemas.openxmlformats.org/officeDocument/2006/relationships/image" Target="../media/image42.png"/><Relationship Id="rId26" Type="http://schemas.openxmlformats.org/officeDocument/2006/relationships/image" Target="../media/image48.png"/><Relationship Id="rId3" Type="http://schemas.openxmlformats.org/officeDocument/2006/relationships/image" Target="../media/image32.jpg"/><Relationship Id="rId21" Type="http://schemas.microsoft.com/office/2007/relationships/hdphoto" Target="../media/hdphoto14.wdp"/><Relationship Id="rId7" Type="http://schemas.openxmlformats.org/officeDocument/2006/relationships/image" Target="../media/image35.jpg"/><Relationship Id="rId12" Type="http://schemas.openxmlformats.org/officeDocument/2006/relationships/image" Target="../media/image39.png"/><Relationship Id="rId17" Type="http://schemas.microsoft.com/office/2007/relationships/hdphoto" Target="../media/hdphoto13.wdp"/><Relationship Id="rId25"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4.png"/><Relationship Id="rId29" Type="http://schemas.microsoft.com/office/2007/relationships/hdphoto" Target="../media/hdphoto17.wdp"/><Relationship Id="rId1" Type="http://schemas.openxmlformats.org/officeDocument/2006/relationships/slideLayout" Target="../slideLayouts/slideLayout2.xml"/><Relationship Id="rId6" Type="http://schemas.openxmlformats.org/officeDocument/2006/relationships/image" Target="../media/image34.jpg"/><Relationship Id="rId11" Type="http://schemas.microsoft.com/office/2007/relationships/hdphoto" Target="../media/hdphoto10.wdp"/><Relationship Id="rId24" Type="http://schemas.openxmlformats.org/officeDocument/2006/relationships/image" Target="../media/image46.png"/><Relationship Id="rId5" Type="http://schemas.openxmlformats.org/officeDocument/2006/relationships/image" Target="../media/image33.jpg"/><Relationship Id="rId15" Type="http://schemas.microsoft.com/office/2007/relationships/hdphoto" Target="../media/hdphoto12.wdp"/><Relationship Id="rId23" Type="http://schemas.microsoft.com/office/2007/relationships/hdphoto" Target="../media/hdphoto15.wdp"/><Relationship Id="rId28" Type="http://schemas.openxmlformats.org/officeDocument/2006/relationships/image" Target="../media/image49.png"/><Relationship Id="rId10" Type="http://schemas.openxmlformats.org/officeDocument/2006/relationships/image" Target="../media/image38.png"/><Relationship Id="rId19" Type="http://schemas.openxmlformats.org/officeDocument/2006/relationships/image" Target="../media/image43.png"/><Relationship Id="rId31" Type="http://schemas.openxmlformats.org/officeDocument/2006/relationships/image" Target="../media/image51.png"/><Relationship Id="rId4" Type="http://schemas.openxmlformats.org/officeDocument/2006/relationships/image" Target="../media/image2.png"/><Relationship Id="rId9" Type="http://schemas.openxmlformats.org/officeDocument/2006/relationships/image" Target="../media/image37.png"/><Relationship Id="rId14" Type="http://schemas.openxmlformats.org/officeDocument/2006/relationships/image" Target="../media/image40.png"/><Relationship Id="rId22" Type="http://schemas.openxmlformats.org/officeDocument/2006/relationships/image" Target="../media/image45.png"/><Relationship Id="rId27" Type="http://schemas.microsoft.com/office/2007/relationships/hdphoto" Target="../media/hdphoto16.wdp"/><Relationship Id="rId30"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5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6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oleObject" Target="../embeddings/oleObject19.bin"/></Relationships>
</file>

<file path=ppt/slides/_rels/slide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e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2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2893267" y="2672435"/>
            <a:ext cx="0" cy="24331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2563045" y="3642420"/>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4280147" y="2670606"/>
            <a:ext cx="189779" cy="241539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5127925" y="2664133"/>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960816" y="2670606"/>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6152035" y="2670606"/>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4033220"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788129" y="2024275"/>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847616" y="220574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3336038" y="2662270"/>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3527257" y="2662270"/>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3202167"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2275401" y="2670606"/>
            <a:ext cx="3054" cy="241972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2262070" y="3571787"/>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2616789" y="2675334"/>
            <a:ext cx="9940637" cy="24094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矩形 286">
            <a:extLst>
              <a:ext uri="{FF2B5EF4-FFF2-40B4-BE49-F238E27FC236}">
                <a16:creationId xmlns:a16="http://schemas.microsoft.com/office/drawing/2014/main" id="{76E0EF8B-539C-72C2-5457-0D153064ECE3}"/>
              </a:ext>
            </a:extLst>
          </p:cNvPr>
          <p:cNvSpPr/>
          <p:nvPr/>
        </p:nvSpPr>
        <p:spPr>
          <a:xfrm>
            <a:off x="6937389" y="2662270"/>
            <a:ext cx="189779" cy="2415396"/>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785167" y="2664762"/>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618058" y="2662270"/>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8809277" y="2662270"/>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690462" y="2203724"/>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445371" y="2015939"/>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504858" y="2197404"/>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9678234" y="2670606"/>
            <a:ext cx="189779" cy="241539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0526012" y="2673098"/>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1358903" y="2670606"/>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1550122" y="2670606"/>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431307"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186216" y="2024275"/>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1245703" y="220574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cxnSp>
        <p:nvCxnSpPr>
          <p:cNvPr id="82" name="直接箭头连接符 81">
            <a:extLst>
              <a:ext uri="{FF2B5EF4-FFF2-40B4-BE49-F238E27FC236}">
                <a16:creationId xmlns:a16="http://schemas.microsoft.com/office/drawing/2014/main" id="{F0C7DC63-3BE3-6CBF-AC06-B171AC2B2C7B}"/>
              </a:ext>
            </a:extLst>
          </p:cNvPr>
          <p:cNvCxnSpPr/>
          <p:nvPr/>
        </p:nvCxnSpPr>
        <p:spPr>
          <a:xfrm flipV="1">
            <a:off x="3079710" y="2024275"/>
            <a:ext cx="0" cy="63799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A08D12B-E413-F3FA-69E8-8D6047721CEE}"/>
              </a:ext>
            </a:extLst>
          </p:cNvPr>
          <p:cNvCxnSpPr/>
          <p:nvPr/>
        </p:nvCxnSpPr>
        <p:spPr>
          <a:xfrm flipV="1">
            <a:off x="11990445" y="2032611"/>
            <a:ext cx="0" cy="63799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连接符: 肘形 87">
            <a:extLst>
              <a:ext uri="{FF2B5EF4-FFF2-40B4-BE49-F238E27FC236}">
                <a16:creationId xmlns:a16="http://schemas.microsoft.com/office/drawing/2014/main" id="{C0907CE2-0CAB-8651-B8C4-4A16359B0AD4}"/>
              </a:ext>
            </a:extLst>
          </p:cNvPr>
          <p:cNvCxnSpPr>
            <a:cxnSpLocks/>
            <a:endCxn id="89" idx="0"/>
          </p:cNvCxnSpPr>
          <p:nvPr/>
        </p:nvCxnSpPr>
        <p:spPr>
          <a:xfrm rot="10800000" flipV="1">
            <a:off x="2342899" y="2027882"/>
            <a:ext cx="9647546" cy="3297897"/>
          </a:xfrm>
          <a:prstGeom prst="bentConnector2">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3F681580-614D-6FEE-29B0-DC7F9B72FBD2}"/>
              </a:ext>
            </a:extLst>
          </p:cNvPr>
          <p:cNvSpPr/>
          <p:nvPr/>
        </p:nvSpPr>
        <p:spPr>
          <a:xfrm>
            <a:off x="2069009" y="5325780"/>
            <a:ext cx="547780" cy="4819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EC</a:t>
            </a:r>
            <a:endParaRPr lang="zh-CN" altLang="en-US" sz="2000" dirty="0">
              <a:latin typeface="Arial" panose="020B0604020202020204" pitchFamily="34" charset="0"/>
              <a:cs typeface="Arial" panose="020B0604020202020204" pitchFamily="34" charset="0"/>
            </a:endParaRPr>
          </a:p>
        </p:txBody>
      </p:sp>
      <p:cxnSp>
        <p:nvCxnSpPr>
          <p:cNvPr id="99" name="连接符: 肘形 98">
            <a:extLst>
              <a:ext uri="{FF2B5EF4-FFF2-40B4-BE49-F238E27FC236}">
                <a16:creationId xmlns:a16="http://schemas.microsoft.com/office/drawing/2014/main" id="{A96FF433-F7B6-D7F3-6136-32F5B93C395A}"/>
              </a:ext>
            </a:extLst>
          </p:cNvPr>
          <p:cNvCxnSpPr>
            <a:cxnSpLocks/>
            <a:stCxn id="89" idx="3"/>
          </p:cNvCxnSpPr>
          <p:nvPr/>
        </p:nvCxnSpPr>
        <p:spPr>
          <a:xfrm flipV="1">
            <a:off x="2616789" y="5097866"/>
            <a:ext cx="9373656" cy="468893"/>
          </a:xfrm>
          <a:prstGeom prst="bentConnector3">
            <a:avLst>
              <a:gd name="adj1" fmla="val 100018"/>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2B7C9272-6AEF-D0A5-55EA-19051037968E}"/>
              </a:ext>
            </a:extLst>
          </p:cNvPr>
          <p:cNvCxnSpPr>
            <a:cxnSpLocks/>
          </p:cNvCxnSpPr>
          <p:nvPr/>
        </p:nvCxnSpPr>
        <p:spPr>
          <a:xfrm flipV="1">
            <a:off x="3079710" y="5084802"/>
            <a:ext cx="0" cy="481957"/>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8A794B1-41B9-6C7D-E72A-6C4D47299915}"/>
              </a:ext>
            </a:extLst>
          </p:cNvPr>
          <p:cNvCxnSpPr/>
          <p:nvPr/>
        </p:nvCxnSpPr>
        <p:spPr>
          <a:xfrm flipV="1">
            <a:off x="3957615" y="1720157"/>
            <a:ext cx="0" cy="95044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2" name="直接箭头连接符 101">
            <a:extLst>
              <a:ext uri="{FF2B5EF4-FFF2-40B4-BE49-F238E27FC236}">
                <a16:creationId xmlns:a16="http://schemas.microsoft.com/office/drawing/2014/main" id="{A260D760-B457-2113-AA1C-04CF550306FE}"/>
              </a:ext>
            </a:extLst>
          </p:cNvPr>
          <p:cNvCxnSpPr>
            <a:cxnSpLocks/>
          </p:cNvCxnSpPr>
          <p:nvPr/>
        </p:nvCxnSpPr>
        <p:spPr>
          <a:xfrm flipV="1">
            <a:off x="6678642" y="1720155"/>
            <a:ext cx="0" cy="9671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3" name="直接箭头连接符 102">
            <a:extLst>
              <a:ext uri="{FF2B5EF4-FFF2-40B4-BE49-F238E27FC236}">
                <a16:creationId xmlns:a16="http://schemas.microsoft.com/office/drawing/2014/main" id="{D2DC5972-643E-32BA-22C6-5549D23EFB9F}"/>
              </a:ext>
            </a:extLst>
          </p:cNvPr>
          <p:cNvCxnSpPr>
            <a:cxnSpLocks/>
          </p:cNvCxnSpPr>
          <p:nvPr/>
        </p:nvCxnSpPr>
        <p:spPr>
          <a:xfrm flipV="1">
            <a:off x="9287324" y="1707090"/>
            <a:ext cx="0" cy="96351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04" name="矩形 103">
            <a:extLst>
              <a:ext uri="{FF2B5EF4-FFF2-40B4-BE49-F238E27FC236}">
                <a16:creationId xmlns:a16="http://schemas.microsoft.com/office/drawing/2014/main" id="{7B43E790-2E8A-9827-57D3-208048AB0B26}"/>
              </a:ext>
            </a:extLst>
          </p:cNvPr>
          <p:cNvSpPr/>
          <p:nvPr/>
        </p:nvSpPr>
        <p:spPr>
          <a:xfrm>
            <a:off x="1591734" y="5960234"/>
            <a:ext cx="547780" cy="481957"/>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AC</a:t>
            </a:r>
            <a:endParaRPr lang="zh-CN" altLang="en-US" sz="2000" dirty="0">
              <a:latin typeface="Arial" panose="020B0604020202020204" pitchFamily="34" charset="0"/>
              <a:cs typeface="Arial" panose="020B0604020202020204" pitchFamily="34" charset="0"/>
            </a:endParaRPr>
          </a:p>
        </p:txBody>
      </p:sp>
      <p:cxnSp>
        <p:nvCxnSpPr>
          <p:cNvPr id="108" name="连接符: 肘形 107">
            <a:extLst>
              <a:ext uri="{FF2B5EF4-FFF2-40B4-BE49-F238E27FC236}">
                <a16:creationId xmlns:a16="http://schemas.microsoft.com/office/drawing/2014/main" id="{A554D723-1158-0EBD-2BF0-B2CEE6EE2A53}"/>
              </a:ext>
            </a:extLst>
          </p:cNvPr>
          <p:cNvCxnSpPr>
            <a:cxnSpLocks/>
            <a:endCxn id="104" idx="0"/>
          </p:cNvCxnSpPr>
          <p:nvPr/>
        </p:nvCxnSpPr>
        <p:spPr>
          <a:xfrm rot="10800000" flipV="1">
            <a:off x="1865624" y="1720154"/>
            <a:ext cx="7431334" cy="4240079"/>
          </a:xfrm>
          <a:prstGeom prst="bentConnector2">
            <a:avLst/>
          </a:prstGeom>
          <a:ln w="19050">
            <a:solidFill>
              <a:srgbClr val="ED7D31"/>
            </a:solidFill>
            <a:tailEnd type="triangle"/>
          </a:ln>
        </p:spPr>
        <p:style>
          <a:lnRef idx="1">
            <a:schemeClr val="accent2"/>
          </a:lnRef>
          <a:fillRef idx="0">
            <a:schemeClr val="accent2"/>
          </a:fillRef>
          <a:effectRef idx="0">
            <a:schemeClr val="accent2"/>
          </a:effectRef>
          <a:fontRef idx="minor">
            <a:schemeClr val="tx1"/>
          </a:fontRef>
        </p:style>
      </p:cxnSp>
      <p:cxnSp>
        <p:nvCxnSpPr>
          <p:cNvPr id="109" name="直接连接符 108">
            <a:extLst>
              <a:ext uri="{FF2B5EF4-FFF2-40B4-BE49-F238E27FC236}">
                <a16:creationId xmlns:a16="http://schemas.microsoft.com/office/drawing/2014/main" id="{C474ABDA-20D7-01A7-4B68-F7812703C736}"/>
              </a:ext>
            </a:extLst>
          </p:cNvPr>
          <p:cNvCxnSpPr>
            <a:cxnSpLocks/>
            <a:stCxn id="104" idx="3"/>
          </p:cNvCxnSpPr>
          <p:nvPr/>
        </p:nvCxnSpPr>
        <p:spPr>
          <a:xfrm>
            <a:off x="2139514" y="6201213"/>
            <a:ext cx="7172002" cy="1146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10" name="直接箭头连接符 109">
            <a:extLst>
              <a:ext uri="{FF2B5EF4-FFF2-40B4-BE49-F238E27FC236}">
                <a16:creationId xmlns:a16="http://schemas.microsoft.com/office/drawing/2014/main" id="{049C32CA-3D09-2E6D-B7BD-5BA9A772A3E1}"/>
              </a:ext>
            </a:extLst>
          </p:cNvPr>
          <p:cNvCxnSpPr>
            <a:cxnSpLocks/>
          </p:cNvCxnSpPr>
          <p:nvPr/>
        </p:nvCxnSpPr>
        <p:spPr>
          <a:xfrm flipH="1" flipV="1">
            <a:off x="3967248" y="5072609"/>
            <a:ext cx="1462" cy="113069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1" name="直接箭头连接符 110">
            <a:extLst>
              <a:ext uri="{FF2B5EF4-FFF2-40B4-BE49-F238E27FC236}">
                <a16:creationId xmlns:a16="http://schemas.microsoft.com/office/drawing/2014/main" id="{3577B354-5FBA-E6F0-AEA9-B3B1DD361D9F}"/>
              </a:ext>
            </a:extLst>
          </p:cNvPr>
          <p:cNvCxnSpPr>
            <a:cxnSpLocks/>
          </p:cNvCxnSpPr>
          <p:nvPr/>
        </p:nvCxnSpPr>
        <p:spPr>
          <a:xfrm flipH="1" flipV="1">
            <a:off x="6688275" y="5072607"/>
            <a:ext cx="9983" cy="113070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2" name="直接箭头连接符 111">
            <a:extLst>
              <a:ext uri="{FF2B5EF4-FFF2-40B4-BE49-F238E27FC236}">
                <a16:creationId xmlns:a16="http://schemas.microsoft.com/office/drawing/2014/main" id="{63D457BF-056B-B4E9-B65A-D054CE3E7034}"/>
              </a:ext>
            </a:extLst>
          </p:cNvPr>
          <p:cNvCxnSpPr>
            <a:cxnSpLocks/>
          </p:cNvCxnSpPr>
          <p:nvPr/>
        </p:nvCxnSpPr>
        <p:spPr>
          <a:xfrm flipH="1" flipV="1">
            <a:off x="9296958" y="5072607"/>
            <a:ext cx="3698" cy="113070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13" name="矩形 112">
            <a:extLst>
              <a:ext uri="{FF2B5EF4-FFF2-40B4-BE49-F238E27FC236}">
                <a16:creationId xmlns:a16="http://schemas.microsoft.com/office/drawing/2014/main" id="{FF8748F8-E24B-150A-3DB5-40C9388B6BDF}"/>
              </a:ext>
            </a:extLst>
          </p:cNvPr>
          <p:cNvSpPr/>
          <p:nvPr/>
        </p:nvSpPr>
        <p:spPr>
          <a:xfrm>
            <a:off x="12290999" y="5330948"/>
            <a:ext cx="981479" cy="48195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SWBC</a:t>
            </a:r>
            <a:endParaRPr lang="zh-CN" altLang="en-US" sz="2000" dirty="0">
              <a:latin typeface="Arial" panose="020B0604020202020204" pitchFamily="34" charset="0"/>
              <a:cs typeface="Arial" panose="020B0604020202020204" pitchFamily="34" charset="0"/>
            </a:endParaRPr>
          </a:p>
        </p:txBody>
      </p:sp>
      <p:cxnSp>
        <p:nvCxnSpPr>
          <p:cNvPr id="114" name="直接箭头连接符 113">
            <a:extLst>
              <a:ext uri="{FF2B5EF4-FFF2-40B4-BE49-F238E27FC236}">
                <a16:creationId xmlns:a16="http://schemas.microsoft.com/office/drawing/2014/main" id="{A12264FD-A47A-F894-22A7-E07C858CB19C}"/>
              </a:ext>
            </a:extLst>
          </p:cNvPr>
          <p:cNvCxnSpPr/>
          <p:nvPr/>
        </p:nvCxnSpPr>
        <p:spPr>
          <a:xfrm flipV="1">
            <a:off x="4777962" y="1386653"/>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5" name="直接箭头连接符 114">
            <a:extLst>
              <a:ext uri="{FF2B5EF4-FFF2-40B4-BE49-F238E27FC236}">
                <a16:creationId xmlns:a16="http://schemas.microsoft.com/office/drawing/2014/main" id="{4BCC4C86-D523-302B-DAD4-163597A4DB29}"/>
              </a:ext>
            </a:extLst>
          </p:cNvPr>
          <p:cNvCxnSpPr/>
          <p:nvPr/>
        </p:nvCxnSpPr>
        <p:spPr>
          <a:xfrm flipV="1">
            <a:off x="7445371" y="1378130"/>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6" name="直接箭头连接符 115">
            <a:extLst>
              <a:ext uri="{FF2B5EF4-FFF2-40B4-BE49-F238E27FC236}">
                <a16:creationId xmlns:a16="http://schemas.microsoft.com/office/drawing/2014/main" id="{969CDC08-BF9E-CB6D-A8E8-1BDBC71AFAD1}"/>
              </a:ext>
            </a:extLst>
          </p:cNvPr>
          <p:cNvCxnSpPr/>
          <p:nvPr/>
        </p:nvCxnSpPr>
        <p:spPr>
          <a:xfrm flipV="1">
            <a:off x="10176049" y="1386653"/>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7" name="连接符: 肘形 116">
            <a:extLst>
              <a:ext uri="{FF2B5EF4-FFF2-40B4-BE49-F238E27FC236}">
                <a16:creationId xmlns:a16="http://schemas.microsoft.com/office/drawing/2014/main" id="{E992733C-065D-EA82-BD12-E6FBF57686D8}"/>
              </a:ext>
            </a:extLst>
          </p:cNvPr>
          <p:cNvCxnSpPr>
            <a:cxnSpLocks/>
            <a:endCxn id="113" idx="0"/>
          </p:cNvCxnSpPr>
          <p:nvPr/>
        </p:nvCxnSpPr>
        <p:spPr>
          <a:xfrm>
            <a:off x="4770480" y="1376766"/>
            <a:ext cx="8011259" cy="3954182"/>
          </a:xfrm>
          <a:prstGeom prst="bentConnector2">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8" name="直接箭头连接符 117">
            <a:extLst>
              <a:ext uri="{FF2B5EF4-FFF2-40B4-BE49-F238E27FC236}">
                <a16:creationId xmlns:a16="http://schemas.microsoft.com/office/drawing/2014/main" id="{28B660B6-AC9B-B597-879A-14611E13C374}"/>
              </a:ext>
            </a:extLst>
          </p:cNvPr>
          <p:cNvCxnSpPr>
            <a:cxnSpLocks/>
          </p:cNvCxnSpPr>
          <p:nvPr/>
        </p:nvCxnSpPr>
        <p:spPr>
          <a:xfrm flipV="1">
            <a:off x="4754825" y="5086002"/>
            <a:ext cx="0" cy="874232"/>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9" name="直接箭头连接符 118">
            <a:extLst>
              <a:ext uri="{FF2B5EF4-FFF2-40B4-BE49-F238E27FC236}">
                <a16:creationId xmlns:a16="http://schemas.microsoft.com/office/drawing/2014/main" id="{6CDE3EDE-FAF2-CCAB-B4F2-BF27C3955FFC}"/>
              </a:ext>
            </a:extLst>
          </p:cNvPr>
          <p:cNvCxnSpPr>
            <a:cxnSpLocks/>
          </p:cNvCxnSpPr>
          <p:nvPr/>
        </p:nvCxnSpPr>
        <p:spPr>
          <a:xfrm flipV="1">
            <a:off x="7422234" y="5077479"/>
            <a:ext cx="0" cy="882755"/>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0" name="直接箭头连接符 119">
            <a:extLst>
              <a:ext uri="{FF2B5EF4-FFF2-40B4-BE49-F238E27FC236}">
                <a16:creationId xmlns:a16="http://schemas.microsoft.com/office/drawing/2014/main" id="{BED9854C-4E92-A9A4-A2A9-5FCAC0ACCC87}"/>
              </a:ext>
            </a:extLst>
          </p:cNvPr>
          <p:cNvCxnSpPr>
            <a:cxnSpLocks/>
          </p:cNvCxnSpPr>
          <p:nvPr/>
        </p:nvCxnSpPr>
        <p:spPr>
          <a:xfrm flipV="1">
            <a:off x="10152912" y="5086002"/>
            <a:ext cx="0" cy="874232"/>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1" name="直接连接符 120">
            <a:extLst>
              <a:ext uri="{FF2B5EF4-FFF2-40B4-BE49-F238E27FC236}">
                <a16:creationId xmlns:a16="http://schemas.microsoft.com/office/drawing/2014/main" id="{71373A98-865F-999F-FA9F-A324185E1656}"/>
              </a:ext>
            </a:extLst>
          </p:cNvPr>
          <p:cNvCxnSpPr>
            <a:cxnSpLocks/>
          </p:cNvCxnSpPr>
          <p:nvPr/>
        </p:nvCxnSpPr>
        <p:spPr>
          <a:xfrm>
            <a:off x="4754825" y="5960234"/>
            <a:ext cx="8026913" cy="0"/>
          </a:xfrm>
          <a:prstGeom prst="line">
            <a:avLst/>
          </a:prstGeom>
          <a:ln w="19050">
            <a:prstDash val="sysDot"/>
          </a:ln>
        </p:spPr>
        <p:style>
          <a:lnRef idx="1">
            <a:schemeClr val="accent6"/>
          </a:lnRef>
          <a:fillRef idx="0">
            <a:schemeClr val="accent6"/>
          </a:fillRef>
          <a:effectRef idx="0">
            <a:schemeClr val="accent6"/>
          </a:effectRef>
          <a:fontRef idx="minor">
            <a:schemeClr val="tx1"/>
          </a:fontRef>
        </p:style>
      </p:cxnSp>
      <p:cxnSp>
        <p:nvCxnSpPr>
          <p:cNvPr id="122" name="直接连接符 121">
            <a:extLst>
              <a:ext uri="{FF2B5EF4-FFF2-40B4-BE49-F238E27FC236}">
                <a16:creationId xmlns:a16="http://schemas.microsoft.com/office/drawing/2014/main" id="{3149C593-67AD-5625-8067-4731763C3D14}"/>
              </a:ext>
            </a:extLst>
          </p:cNvPr>
          <p:cNvCxnSpPr>
            <a:stCxn id="113" idx="2"/>
          </p:cNvCxnSpPr>
          <p:nvPr/>
        </p:nvCxnSpPr>
        <p:spPr>
          <a:xfrm flipH="1">
            <a:off x="12781738" y="5812905"/>
            <a:ext cx="1" cy="145965"/>
          </a:xfrm>
          <a:prstGeom prst="line">
            <a:avLst/>
          </a:prstGeom>
          <a:ln w="19050">
            <a:prstDash val="sysDot"/>
          </a:ln>
        </p:spPr>
        <p:style>
          <a:lnRef idx="1">
            <a:schemeClr val="accent6"/>
          </a:lnRef>
          <a:fillRef idx="0">
            <a:schemeClr val="accent6"/>
          </a:fillRef>
          <a:effectRef idx="0">
            <a:schemeClr val="accent6"/>
          </a:effectRef>
          <a:fontRef idx="minor">
            <a:schemeClr val="tx1"/>
          </a:fontRef>
        </p:style>
      </p:cxnSp>
      <p:sp>
        <p:nvSpPr>
          <p:cNvPr id="123" name="矩形 122">
            <a:extLst>
              <a:ext uri="{FF2B5EF4-FFF2-40B4-BE49-F238E27FC236}">
                <a16:creationId xmlns:a16="http://schemas.microsoft.com/office/drawing/2014/main" id="{69B353ED-4DB4-A2D1-A9E4-F6565785160B}"/>
              </a:ext>
            </a:extLst>
          </p:cNvPr>
          <p:cNvSpPr/>
          <p:nvPr/>
        </p:nvSpPr>
        <p:spPr>
          <a:xfrm>
            <a:off x="13235954" y="6059051"/>
            <a:ext cx="547780" cy="481957"/>
          </a:xfrm>
          <a:prstGeom prst="rect">
            <a:avLst/>
          </a:prstGeom>
          <a:solidFill>
            <a:srgbClr val="BF9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BC</a:t>
            </a:r>
            <a:endParaRPr lang="zh-CN" altLang="en-US" sz="2000" dirty="0">
              <a:latin typeface="Arial" panose="020B0604020202020204" pitchFamily="34" charset="0"/>
              <a:cs typeface="Arial" panose="020B0604020202020204" pitchFamily="34" charset="0"/>
            </a:endParaRPr>
          </a:p>
        </p:txBody>
      </p:sp>
      <p:cxnSp>
        <p:nvCxnSpPr>
          <p:cNvPr id="124" name="直接箭头连接符 123">
            <a:extLst>
              <a:ext uri="{FF2B5EF4-FFF2-40B4-BE49-F238E27FC236}">
                <a16:creationId xmlns:a16="http://schemas.microsoft.com/office/drawing/2014/main" id="{138808DF-72EA-CABE-8AB4-1BD22AA23979}"/>
              </a:ext>
            </a:extLst>
          </p:cNvPr>
          <p:cNvCxnSpPr/>
          <p:nvPr/>
        </p:nvCxnSpPr>
        <p:spPr>
          <a:xfrm flipV="1">
            <a:off x="5671042" y="1865987"/>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24868CA7-73BB-3C8A-BD98-A863E6E7BEDF}"/>
              </a:ext>
            </a:extLst>
          </p:cNvPr>
          <p:cNvCxnSpPr/>
          <p:nvPr/>
        </p:nvCxnSpPr>
        <p:spPr>
          <a:xfrm flipV="1">
            <a:off x="8301757" y="1874322"/>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1667B96D-6F12-0948-F6D6-413708C9FBB9}"/>
              </a:ext>
            </a:extLst>
          </p:cNvPr>
          <p:cNvCxnSpPr/>
          <p:nvPr/>
        </p:nvCxnSpPr>
        <p:spPr>
          <a:xfrm flipV="1">
            <a:off x="11096390" y="1865987"/>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0" name="连接符: 肘形 129">
            <a:extLst>
              <a:ext uri="{FF2B5EF4-FFF2-40B4-BE49-F238E27FC236}">
                <a16:creationId xmlns:a16="http://schemas.microsoft.com/office/drawing/2014/main" id="{3F7CEDB6-9838-FC51-9412-5B076CAD778B}"/>
              </a:ext>
            </a:extLst>
          </p:cNvPr>
          <p:cNvCxnSpPr>
            <a:endCxn id="123" idx="0"/>
          </p:cNvCxnSpPr>
          <p:nvPr/>
        </p:nvCxnSpPr>
        <p:spPr>
          <a:xfrm>
            <a:off x="5671042" y="1874322"/>
            <a:ext cx="7838802" cy="4184729"/>
          </a:xfrm>
          <a:prstGeom prst="bentConnector2">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05A49733-6025-6ABF-CD3A-63A4F3F70952}"/>
              </a:ext>
            </a:extLst>
          </p:cNvPr>
          <p:cNvCxnSpPr>
            <a:cxnSpLocks/>
          </p:cNvCxnSpPr>
          <p:nvPr/>
        </p:nvCxnSpPr>
        <p:spPr>
          <a:xfrm flipV="1">
            <a:off x="5563465" y="5072607"/>
            <a:ext cx="0" cy="1323949"/>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58706CE-ACF1-C254-47C2-AC86695CCD5E}"/>
              </a:ext>
            </a:extLst>
          </p:cNvPr>
          <p:cNvCxnSpPr>
            <a:cxnSpLocks/>
          </p:cNvCxnSpPr>
          <p:nvPr/>
        </p:nvCxnSpPr>
        <p:spPr>
          <a:xfrm flipV="1">
            <a:off x="8194180" y="5080942"/>
            <a:ext cx="0" cy="1324986"/>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CDF72CC-BFB1-C9BA-14D6-685CCCF133D2}"/>
              </a:ext>
            </a:extLst>
          </p:cNvPr>
          <p:cNvCxnSpPr>
            <a:cxnSpLocks/>
          </p:cNvCxnSpPr>
          <p:nvPr/>
        </p:nvCxnSpPr>
        <p:spPr>
          <a:xfrm flipH="1" flipV="1">
            <a:off x="10988813" y="5072607"/>
            <a:ext cx="11933" cy="1294169"/>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3A1C08EE-9CDD-29AC-6E35-3D59ADC4DD13}"/>
              </a:ext>
            </a:extLst>
          </p:cNvPr>
          <p:cNvCxnSpPr>
            <a:cxnSpLocks/>
          </p:cNvCxnSpPr>
          <p:nvPr/>
        </p:nvCxnSpPr>
        <p:spPr>
          <a:xfrm flipH="1">
            <a:off x="5563465" y="6396557"/>
            <a:ext cx="7672489" cy="9371"/>
          </a:xfrm>
          <a:prstGeom prst="line">
            <a:avLst/>
          </a:prstGeom>
          <a:ln w="19050">
            <a:solidFill>
              <a:srgbClr val="BF9000"/>
            </a:solidFill>
            <a:prstDash val="dashDot"/>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BC18B32D-ABE3-9729-8186-744C6E0F9B5E}"/>
              </a:ext>
            </a:extLst>
          </p:cNvPr>
          <p:cNvSpPr txBox="1"/>
          <p:nvPr/>
        </p:nvSpPr>
        <p:spPr>
          <a:xfrm>
            <a:off x="3279590" y="30485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3279590" y="361919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3279590" y="4252381"/>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3466789" y="3435314"/>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3466789" y="4060529"/>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898058" y="304036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898058" y="361098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898058" y="424417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6085257" y="342711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6085257" y="4052326"/>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561134" y="304036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561134" y="361098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561134" y="424417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8748333" y="342711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8748333" y="4052326"/>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1306368" y="3015200"/>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1306368" y="3585825"/>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1306368" y="421901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1493567" y="340194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1493567" y="402716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4211378"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4211378"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4219632"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864685"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864685"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872939"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9618146"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9618146"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9626400"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5071558" y="294839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5079957" y="361919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5071558" y="434539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34210" y="293485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42609" y="366106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34210" y="43872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0478978" y="293485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0487377" y="366106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0478978" y="43872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88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7509226" y="25177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1184321" y="98056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2390735" y="47961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7674916" y="978025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523462823"/>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4"/>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3764756083"/>
              </p:ext>
            </p:extLst>
          </p:nvPr>
        </p:nvGraphicFramePr>
        <p:xfrm>
          <a:off x="7393304" y="66357"/>
          <a:ext cx="6179962" cy="4729798"/>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6"/>
                      <a:stretch>
                        <a:fillRect/>
                      </a:stretch>
                    </p:blipFill>
                    <p:spPr>
                      <a:xfrm>
                        <a:off x="7393304" y="66357"/>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962343470"/>
              </p:ext>
            </p:extLst>
          </p:nvPr>
        </p:nvGraphicFramePr>
        <p:xfrm>
          <a:off x="2142172" y="4862512"/>
          <a:ext cx="10076891" cy="4997768"/>
        </p:xfrm>
        <a:graphic>
          <a:graphicData uri="http://schemas.openxmlformats.org/presentationml/2006/ole">
            <mc:AlternateContent xmlns:mc="http://schemas.openxmlformats.org/markup-compatibility/2006">
              <mc:Choice xmlns:v="urn:schemas-microsoft-com:vml" Requires="v">
                <p:oleObj name="Graph" r:id="rId7" imgW="14551152" imgH="7216140" progId="Origin95.Graph">
                  <p:embed/>
                </p:oleObj>
              </mc:Choice>
              <mc:Fallback>
                <p:oleObj name="Graph" r:id="rId7"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8"/>
                      <a:stretch>
                        <a:fillRect/>
                      </a:stretch>
                    </p:blipFill>
                    <p:spPr>
                      <a:xfrm>
                        <a:off x="2142172" y="4862512"/>
                        <a:ext cx="10076891" cy="499776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07EB6D0A-134A-494D-933D-2DB9334E11FD}"/>
              </a:ext>
            </a:extLst>
          </p:cNvPr>
          <p:cNvGraphicFramePr>
            <a:graphicFrameLocks noChangeAspect="1"/>
          </p:cNvGraphicFramePr>
          <p:nvPr>
            <p:extLst>
              <p:ext uri="{D42A27DB-BD31-4B8C-83A1-F6EECF244321}">
                <p14:modId xmlns:p14="http://schemas.microsoft.com/office/powerpoint/2010/main" val="102016136"/>
              </p:ext>
            </p:extLst>
          </p:nvPr>
        </p:nvGraphicFramePr>
        <p:xfrm>
          <a:off x="1355420" y="10057254"/>
          <a:ext cx="6544136" cy="4643435"/>
        </p:xfrm>
        <a:graphic>
          <a:graphicData uri="http://schemas.openxmlformats.org/presentationml/2006/ole">
            <mc:AlternateContent xmlns:mc="http://schemas.openxmlformats.org/markup-compatibility/2006">
              <mc:Choice xmlns:v="urn:schemas-microsoft-com:vml" Requires="v">
                <p:oleObj name="Graph" r:id="rId9" imgW="11030712" imgH="7825740" progId="Origin95.Graph">
                  <p:embed/>
                </p:oleObj>
              </mc:Choice>
              <mc:Fallback>
                <p:oleObj name="Graph" r:id="rId9" imgW="11030712" imgH="7825740" progId="Origin95.Graph">
                  <p:embed/>
                  <p:pic>
                    <p:nvPicPr>
                      <p:cNvPr id="2" name="对象 1">
                        <a:extLst>
                          <a:ext uri="{FF2B5EF4-FFF2-40B4-BE49-F238E27FC236}">
                            <a16:creationId xmlns:a16="http://schemas.microsoft.com/office/drawing/2014/main" id="{07EB6D0A-134A-494D-933D-2DB9334E11FD}"/>
                          </a:ext>
                        </a:extLst>
                      </p:cNvPr>
                      <p:cNvPicPr/>
                      <p:nvPr/>
                    </p:nvPicPr>
                    <p:blipFill>
                      <a:blip r:embed="rId10"/>
                      <a:stretch>
                        <a:fillRect/>
                      </a:stretch>
                    </p:blipFill>
                    <p:spPr>
                      <a:xfrm>
                        <a:off x="1355420" y="10057254"/>
                        <a:ext cx="6544136" cy="464343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D7256394-623C-3B9A-5549-157C42BDC515}"/>
              </a:ext>
            </a:extLst>
          </p:cNvPr>
          <p:cNvGraphicFramePr>
            <a:graphicFrameLocks noChangeAspect="1"/>
          </p:cNvGraphicFramePr>
          <p:nvPr>
            <p:extLst>
              <p:ext uri="{D42A27DB-BD31-4B8C-83A1-F6EECF244321}">
                <p14:modId xmlns:p14="http://schemas.microsoft.com/office/powerpoint/2010/main" val="1318132421"/>
              </p:ext>
            </p:extLst>
          </p:nvPr>
        </p:nvGraphicFramePr>
        <p:xfrm>
          <a:off x="7825270" y="9860280"/>
          <a:ext cx="6179962" cy="4692841"/>
        </p:xfrm>
        <a:graphic>
          <a:graphicData uri="http://schemas.openxmlformats.org/presentationml/2006/ole">
            <mc:AlternateContent xmlns:mc="http://schemas.openxmlformats.org/markup-compatibility/2006">
              <mc:Choice xmlns:v="urn:schemas-microsoft-com:vml" Requires="v">
                <p:oleObj name="Graph" r:id="rId11" imgW="10384536" imgH="7885176" progId="Origin95.Graph">
                  <p:embed/>
                </p:oleObj>
              </mc:Choice>
              <mc:Fallback>
                <p:oleObj name="Graph" r:id="rId11" imgW="10384536" imgH="7885176" progId="Origin95.Graph">
                  <p:embed/>
                  <p:pic>
                    <p:nvPicPr>
                      <p:cNvPr id="3" name="对象 2">
                        <a:extLst>
                          <a:ext uri="{FF2B5EF4-FFF2-40B4-BE49-F238E27FC236}">
                            <a16:creationId xmlns:a16="http://schemas.microsoft.com/office/drawing/2014/main" id="{D7256394-623C-3B9A-5549-157C42BDC515}"/>
                          </a:ext>
                        </a:extLst>
                      </p:cNvPr>
                      <p:cNvPicPr/>
                      <p:nvPr/>
                    </p:nvPicPr>
                    <p:blipFill>
                      <a:blip r:embed="rId12"/>
                      <a:stretch>
                        <a:fillRect/>
                      </a:stretch>
                    </p:blipFill>
                    <p:spPr>
                      <a:xfrm>
                        <a:off x="7825270" y="9860280"/>
                        <a:ext cx="6179962" cy="4692841"/>
                      </a:xfrm>
                      <a:prstGeom prst="rect">
                        <a:avLst/>
                      </a:prstGeom>
                    </p:spPr>
                  </p:pic>
                </p:oleObj>
              </mc:Fallback>
            </mc:AlternateContent>
          </a:graphicData>
        </a:graphic>
      </p:graphicFrame>
    </p:spTree>
    <p:extLst>
      <p:ext uri="{BB962C8B-B14F-4D97-AF65-F5344CB8AC3E}">
        <p14:creationId xmlns:p14="http://schemas.microsoft.com/office/powerpoint/2010/main" val="162117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8444289" y="-27492"/>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12850036" y="88883"/>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8562415" y="4055494"/>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12955296" y="4152651"/>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4062504" y="112842"/>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4180631" y="4211022"/>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4079645" y="865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8296097" y="9253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12796125" y="9152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4076139" y="4303755"/>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8313306"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12812234"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4079645" y="3646305"/>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8457245" y="3618766"/>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12840592" y="3631320"/>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4079645" y="7565046"/>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8457245" y="7537507"/>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12840592" y="7550061"/>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a:extLst>
              <a:ext uri="{FF2B5EF4-FFF2-40B4-BE49-F238E27FC236}">
                <a16:creationId xmlns:a16="http://schemas.microsoft.com/office/drawing/2014/main" id="{849AAC42-5C5A-267A-66BA-731857370180}"/>
              </a:ext>
            </a:extLst>
          </p:cNvPr>
          <p:cNvPicPr>
            <a:picLocks noChangeAspect="1"/>
          </p:cNvPicPr>
          <p:nvPr/>
        </p:nvPicPr>
        <p:blipFill>
          <a:blip r:embed="rId3"/>
          <a:srcRect b="5852"/>
          <a:stretch/>
        </p:blipFill>
        <p:spPr>
          <a:xfrm>
            <a:off x="1259434" y="261117"/>
            <a:ext cx="4712463" cy="3549355"/>
          </a:xfrm>
          <a:prstGeom prst="rect">
            <a:avLst/>
          </a:prstGeom>
        </p:spPr>
      </p:pic>
      <p:pic>
        <p:nvPicPr>
          <p:cNvPr id="6" name="Picture 1">
            <a:extLst>
              <a:ext uri="{FF2B5EF4-FFF2-40B4-BE49-F238E27FC236}">
                <a16:creationId xmlns:a16="http://schemas.microsoft.com/office/drawing/2014/main" id="{E698A42E-DE37-174F-EE47-D4D11CD5CCE9}"/>
              </a:ext>
            </a:extLst>
          </p:cNvPr>
          <p:cNvPicPr>
            <a:picLocks noChangeAspect="1"/>
          </p:cNvPicPr>
          <p:nvPr/>
        </p:nvPicPr>
        <p:blipFill>
          <a:blip r:embed="rId4" cstate="print"/>
          <a:srcRect/>
          <a:stretch>
            <a:fillRect/>
          </a:stretch>
        </p:blipFill>
        <p:spPr bwMode="auto">
          <a:xfrm>
            <a:off x="6143863" y="235097"/>
            <a:ext cx="4828811" cy="3575375"/>
          </a:xfrm>
          <a:prstGeom prst="rect">
            <a:avLst/>
          </a:prstGeom>
          <a:noFill/>
          <a:ln w="9525">
            <a:noFill/>
            <a:miter lim="800000"/>
            <a:headEnd/>
            <a:tailEnd/>
          </a:ln>
        </p:spPr>
      </p:pic>
      <p:pic>
        <p:nvPicPr>
          <p:cNvPr id="7" name="Picture 1">
            <a:extLst>
              <a:ext uri="{FF2B5EF4-FFF2-40B4-BE49-F238E27FC236}">
                <a16:creationId xmlns:a16="http://schemas.microsoft.com/office/drawing/2014/main" id="{3CBAA756-D528-2B5D-01AA-8768E083DD00}"/>
              </a:ext>
            </a:extLst>
          </p:cNvPr>
          <p:cNvPicPr>
            <a:picLocks noChangeAspect="1"/>
          </p:cNvPicPr>
          <p:nvPr/>
        </p:nvPicPr>
        <p:blipFill>
          <a:blip r:embed="rId5" cstate="print"/>
          <a:srcRect t="10764" b="10084"/>
          <a:stretch/>
        </p:blipFill>
        <p:spPr bwMode="auto">
          <a:xfrm>
            <a:off x="1141929" y="4062058"/>
            <a:ext cx="5001934" cy="3549354"/>
          </a:xfrm>
          <a:prstGeom prst="rect">
            <a:avLst/>
          </a:prstGeom>
          <a:noFill/>
          <a:ln w="9525">
            <a:noFill/>
            <a:miter lim="800000"/>
            <a:headEnd/>
            <a:tailEnd/>
          </a:ln>
        </p:spPr>
      </p:pic>
      <p:pic>
        <p:nvPicPr>
          <p:cNvPr id="8" name="Picture 1">
            <a:extLst>
              <a:ext uri="{FF2B5EF4-FFF2-40B4-BE49-F238E27FC236}">
                <a16:creationId xmlns:a16="http://schemas.microsoft.com/office/drawing/2014/main" id="{8BD41BF4-94D2-BA7F-9898-5656074990A7}"/>
              </a:ext>
            </a:extLst>
          </p:cNvPr>
          <p:cNvPicPr>
            <a:picLocks noChangeAspect="1"/>
          </p:cNvPicPr>
          <p:nvPr/>
        </p:nvPicPr>
        <p:blipFill>
          <a:blip r:embed="rId6" cstate="print"/>
          <a:srcRect t="10764" b="10084"/>
          <a:stretch/>
        </p:blipFill>
        <p:spPr bwMode="auto">
          <a:xfrm>
            <a:off x="6083636" y="4062058"/>
            <a:ext cx="5001934" cy="3549348"/>
          </a:xfrm>
          <a:prstGeom prst="rect">
            <a:avLst/>
          </a:prstGeom>
          <a:noFill/>
          <a:ln w="9525">
            <a:noFill/>
            <a:miter lim="800000"/>
            <a:headEnd/>
            <a:tailEnd/>
          </a:ln>
        </p:spPr>
      </p:pic>
      <p:sp>
        <p:nvSpPr>
          <p:cNvPr id="9" name="文本框 8">
            <a:extLst>
              <a:ext uri="{FF2B5EF4-FFF2-40B4-BE49-F238E27FC236}">
                <a16:creationId xmlns:a16="http://schemas.microsoft.com/office/drawing/2014/main" id="{9EB0705C-7D64-3247-9737-77188EC3461F}"/>
              </a:ext>
            </a:extLst>
          </p:cNvPr>
          <p:cNvSpPr txBox="1"/>
          <p:nvPr/>
        </p:nvSpPr>
        <p:spPr>
          <a:xfrm>
            <a:off x="5287566" y="4087767"/>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10" name="文本框 9">
            <a:extLst>
              <a:ext uri="{FF2B5EF4-FFF2-40B4-BE49-F238E27FC236}">
                <a16:creationId xmlns:a16="http://schemas.microsoft.com/office/drawing/2014/main" id="{EDB52255-EC8B-D3C5-4168-74EDC30ED87B}"/>
              </a:ext>
            </a:extLst>
          </p:cNvPr>
          <p:cNvSpPr txBox="1"/>
          <p:nvPr/>
        </p:nvSpPr>
        <p:spPr>
          <a:xfrm>
            <a:off x="10369538" y="4105983"/>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grpSp>
        <p:nvGrpSpPr>
          <p:cNvPr id="11" name="组合 10">
            <a:extLst>
              <a:ext uri="{FF2B5EF4-FFF2-40B4-BE49-F238E27FC236}">
                <a16:creationId xmlns:a16="http://schemas.microsoft.com/office/drawing/2014/main" id="{8B1AAF20-8571-5C55-9E4C-78CC7B1717B7}"/>
              </a:ext>
            </a:extLst>
          </p:cNvPr>
          <p:cNvGrpSpPr/>
          <p:nvPr/>
        </p:nvGrpSpPr>
        <p:grpSpPr>
          <a:xfrm>
            <a:off x="4510966" y="6972408"/>
            <a:ext cx="1364973" cy="438411"/>
            <a:chOff x="3765439" y="2892834"/>
            <a:chExt cx="939021" cy="438411"/>
          </a:xfrm>
        </p:grpSpPr>
        <p:cxnSp>
          <p:nvCxnSpPr>
            <p:cNvPr id="12" name="直接连接符 11">
              <a:extLst>
                <a:ext uri="{FF2B5EF4-FFF2-40B4-BE49-F238E27FC236}">
                  <a16:creationId xmlns:a16="http://schemas.microsoft.com/office/drawing/2014/main" id="{3594B597-016F-028A-EA05-AE8038E06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4BAF393-C8F6-2ABF-7630-B06C7A9498DD}"/>
                </a:ext>
              </a:extLst>
            </p:cNvPr>
            <p:cNvSpPr txBox="1"/>
            <p:nvPr/>
          </p:nvSpPr>
          <p:spPr>
            <a:xfrm>
              <a:off x="3953405" y="2892834"/>
              <a:ext cx="635768"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14" name="组合 13">
            <a:extLst>
              <a:ext uri="{FF2B5EF4-FFF2-40B4-BE49-F238E27FC236}">
                <a16:creationId xmlns:a16="http://schemas.microsoft.com/office/drawing/2014/main" id="{C4D99461-46BC-7E0F-D35F-80B3655B2E7E}"/>
              </a:ext>
            </a:extLst>
          </p:cNvPr>
          <p:cNvGrpSpPr/>
          <p:nvPr/>
        </p:nvGrpSpPr>
        <p:grpSpPr>
          <a:xfrm>
            <a:off x="9435779" y="6972408"/>
            <a:ext cx="1364973" cy="438411"/>
            <a:chOff x="3765439" y="2892834"/>
            <a:chExt cx="939021" cy="438411"/>
          </a:xfrm>
        </p:grpSpPr>
        <p:cxnSp>
          <p:nvCxnSpPr>
            <p:cNvPr id="15" name="直接连接符 14">
              <a:extLst>
                <a:ext uri="{FF2B5EF4-FFF2-40B4-BE49-F238E27FC236}">
                  <a16:creationId xmlns:a16="http://schemas.microsoft.com/office/drawing/2014/main" id="{C141F5DD-72A8-307D-F34D-7A7D08CAA4C6}"/>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0DF21A5-9E21-4837-B3A7-2AB1090CBA91}"/>
                </a:ext>
              </a:extLst>
            </p:cNvPr>
            <p:cNvSpPr txBox="1"/>
            <p:nvPr/>
          </p:nvSpPr>
          <p:spPr>
            <a:xfrm>
              <a:off x="3953405" y="2892834"/>
              <a:ext cx="635768"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17" name="组合 16">
            <a:extLst>
              <a:ext uri="{FF2B5EF4-FFF2-40B4-BE49-F238E27FC236}">
                <a16:creationId xmlns:a16="http://schemas.microsoft.com/office/drawing/2014/main" id="{68644263-D8A7-D763-F6AD-DBBD1A019F41}"/>
              </a:ext>
            </a:extLst>
          </p:cNvPr>
          <p:cNvGrpSpPr/>
          <p:nvPr/>
        </p:nvGrpSpPr>
        <p:grpSpPr>
          <a:xfrm>
            <a:off x="5037972" y="3222489"/>
            <a:ext cx="831503" cy="418555"/>
            <a:chOff x="3535068" y="2912690"/>
            <a:chExt cx="738157" cy="418555"/>
          </a:xfrm>
        </p:grpSpPr>
        <p:cxnSp>
          <p:nvCxnSpPr>
            <p:cNvPr id="18" name="直接连接符 17">
              <a:extLst>
                <a:ext uri="{FF2B5EF4-FFF2-40B4-BE49-F238E27FC236}">
                  <a16:creationId xmlns:a16="http://schemas.microsoft.com/office/drawing/2014/main" id="{2E66583D-CACD-13A6-F930-F0983C5368E4}"/>
                </a:ext>
              </a:extLst>
            </p:cNvPr>
            <p:cNvCxnSpPr>
              <a:cxnSpLocks/>
            </p:cNvCxnSpPr>
            <p:nvPr/>
          </p:nvCxnSpPr>
          <p:spPr>
            <a:xfrm>
              <a:off x="3765439" y="3331245"/>
              <a:ext cx="13870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9E38203-7E11-135E-3F81-B6C175D6A616}"/>
                </a:ext>
              </a:extLst>
            </p:cNvPr>
            <p:cNvSpPr txBox="1"/>
            <p:nvPr/>
          </p:nvSpPr>
          <p:spPr>
            <a:xfrm>
              <a:off x="3535068" y="2912690"/>
              <a:ext cx="738157"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pic>
        <p:nvPicPr>
          <p:cNvPr id="22" name="图片 21">
            <a:extLst>
              <a:ext uri="{FF2B5EF4-FFF2-40B4-BE49-F238E27FC236}">
                <a16:creationId xmlns:a16="http://schemas.microsoft.com/office/drawing/2014/main" id="{997EC616-E8F6-278B-1B67-E93D98F9283B}"/>
              </a:ext>
            </a:extLst>
          </p:cNvPr>
          <p:cNvPicPr>
            <a:picLocks noChangeAspect="1"/>
          </p:cNvPicPr>
          <p:nvPr/>
        </p:nvPicPr>
        <p:blipFill>
          <a:blip r:embed="rId7"/>
          <a:stretch>
            <a:fillRect/>
          </a:stretch>
        </p:blipFill>
        <p:spPr>
          <a:xfrm>
            <a:off x="8746490" y="273996"/>
            <a:ext cx="2155519" cy="1682356"/>
          </a:xfrm>
          <a:prstGeom prst="rect">
            <a:avLst/>
          </a:prstGeom>
        </p:spPr>
      </p:pic>
      <p:sp>
        <p:nvSpPr>
          <p:cNvPr id="23" name="矩形 22">
            <a:extLst>
              <a:ext uri="{FF2B5EF4-FFF2-40B4-BE49-F238E27FC236}">
                <a16:creationId xmlns:a16="http://schemas.microsoft.com/office/drawing/2014/main" id="{A45A996D-B0EA-B7BA-6865-2A2E94237F41}"/>
              </a:ext>
            </a:extLst>
          </p:cNvPr>
          <p:cNvSpPr/>
          <p:nvPr/>
        </p:nvSpPr>
        <p:spPr>
          <a:xfrm>
            <a:off x="8746490" y="1383846"/>
            <a:ext cx="1964171" cy="54674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740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户外, 照片, 人们, 播放器&#10;&#10;描述已自动生成">
            <a:extLst>
              <a:ext uri="{FF2B5EF4-FFF2-40B4-BE49-F238E27FC236}">
                <a16:creationId xmlns:a16="http://schemas.microsoft.com/office/drawing/2014/main" id="{81C5634F-1A7B-61C1-DA40-EEFF61EAFC4E}"/>
              </a:ext>
            </a:extLst>
          </p:cNvPr>
          <p:cNvPicPr>
            <a:picLocks noChangeAspect="1"/>
          </p:cNvPicPr>
          <p:nvPr/>
        </p:nvPicPr>
        <p:blipFill>
          <a:blip r:embed="rId2"/>
          <a:srcRect b="5721"/>
          <a:stretch/>
        </p:blipFill>
        <p:spPr>
          <a:xfrm>
            <a:off x="1067286" y="828030"/>
            <a:ext cx="4319865" cy="3258185"/>
          </a:xfrm>
          <a:prstGeom prst="rect">
            <a:avLst/>
          </a:prstGeom>
        </p:spPr>
      </p:pic>
      <p:pic>
        <p:nvPicPr>
          <p:cNvPr id="7" name="Picture 1">
            <a:extLst>
              <a:ext uri="{FF2B5EF4-FFF2-40B4-BE49-F238E27FC236}">
                <a16:creationId xmlns:a16="http://schemas.microsoft.com/office/drawing/2014/main" id="{D72840BD-B72A-7795-6EA0-7832F8EEAB3A}"/>
              </a:ext>
            </a:extLst>
          </p:cNvPr>
          <p:cNvPicPr>
            <a:picLocks noChangeAspect="1"/>
          </p:cNvPicPr>
          <p:nvPr/>
        </p:nvPicPr>
        <p:blipFill>
          <a:blip r:embed="rId3" cstate="print"/>
          <a:srcRect t="11327" b="10733"/>
          <a:stretch/>
        </p:blipFill>
        <p:spPr bwMode="auto">
          <a:xfrm>
            <a:off x="5875002" y="4320381"/>
            <a:ext cx="4544119" cy="3175123"/>
          </a:xfrm>
          <a:prstGeom prst="rect">
            <a:avLst/>
          </a:prstGeom>
          <a:noFill/>
          <a:ln w="9525">
            <a:noFill/>
            <a:miter lim="800000"/>
            <a:headEnd/>
            <a:tailEnd/>
          </a:ln>
        </p:spPr>
      </p:pic>
      <p:pic>
        <p:nvPicPr>
          <p:cNvPr id="8" name="Picture 1">
            <a:extLst>
              <a:ext uri="{FF2B5EF4-FFF2-40B4-BE49-F238E27FC236}">
                <a16:creationId xmlns:a16="http://schemas.microsoft.com/office/drawing/2014/main" id="{BF5158BF-555C-98B3-BF82-9EC00091DA21}"/>
              </a:ext>
            </a:extLst>
          </p:cNvPr>
          <p:cNvPicPr>
            <a:picLocks noChangeAspect="1"/>
          </p:cNvPicPr>
          <p:nvPr/>
        </p:nvPicPr>
        <p:blipFill>
          <a:blip r:embed="rId4" cstate="print"/>
          <a:srcRect t="11327" b="10733"/>
          <a:stretch/>
        </p:blipFill>
        <p:spPr bwMode="auto">
          <a:xfrm>
            <a:off x="955160" y="4320381"/>
            <a:ext cx="4544119" cy="3175123"/>
          </a:xfrm>
          <a:prstGeom prst="rect">
            <a:avLst/>
          </a:prstGeom>
          <a:noFill/>
          <a:ln w="9525">
            <a:noFill/>
            <a:miter lim="800000"/>
            <a:headEnd/>
            <a:tailEnd/>
          </a:ln>
        </p:spPr>
      </p:pic>
      <p:grpSp>
        <p:nvGrpSpPr>
          <p:cNvPr id="9" name="组合 8">
            <a:extLst>
              <a:ext uri="{FF2B5EF4-FFF2-40B4-BE49-F238E27FC236}">
                <a16:creationId xmlns:a16="http://schemas.microsoft.com/office/drawing/2014/main" id="{B067C1F7-99EA-3DD0-EB59-F9F07E72FE8B}"/>
              </a:ext>
            </a:extLst>
          </p:cNvPr>
          <p:cNvGrpSpPr/>
          <p:nvPr/>
        </p:nvGrpSpPr>
        <p:grpSpPr>
          <a:xfrm>
            <a:off x="3892780" y="6933771"/>
            <a:ext cx="1364973" cy="438411"/>
            <a:chOff x="3765439" y="2892834"/>
            <a:chExt cx="939021" cy="438411"/>
          </a:xfrm>
        </p:grpSpPr>
        <p:cxnSp>
          <p:nvCxnSpPr>
            <p:cNvPr id="10" name="直接连接符 9">
              <a:extLst>
                <a:ext uri="{FF2B5EF4-FFF2-40B4-BE49-F238E27FC236}">
                  <a16:creationId xmlns:a16="http://schemas.microsoft.com/office/drawing/2014/main" id="{3B98603F-D03A-526C-9CDA-0455F231E3D4}"/>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A7CE501-8E89-BCF7-5811-D4ABA2CE3F6A}"/>
                </a:ext>
              </a:extLst>
            </p:cNvPr>
            <p:cNvSpPr txBox="1"/>
            <p:nvPr/>
          </p:nvSpPr>
          <p:spPr>
            <a:xfrm>
              <a:off x="3953405" y="2892834"/>
              <a:ext cx="635768"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12" name="组合 11">
            <a:extLst>
              <a:ext uri="{FF2B5EF4-FFF2-40B4-BE49-F238E27FC236}">
                <a16:creationId xmlns:a16="http://schemas.microsoft.com/office/drawing/2014/main" id="{B7CD3005-67E2-D649-142A-81AF4504DAED}"/>
              </a:ext>
            </a:extLst>
          </p:cNvPr>
          <p:cNvGrpSpPr/>
          <p:nvPr/>
        </p:nvGrpSpPr>
        <p:grpSpPr>
          <a:xfrm>
            <a:off x="8817593" y="6933771"/>
            <a:ext cx="1364973" cy="438411"/>
            <a:chOff x="3765439" y="2892834"/>
            <a:chExt cx="939021" cy="438411"/>
          </a:xfrm>
        </p:grpSpPr>
        <p:cxnSp>
          <p:nvCxnSpPr>
            <p:cNvPr id="13" name="直接连接符 12">
              <a:extLst>
                <a:ext uri="{FF2B5EF4-FFF2-40B4-BE49-F238E27FC236}">
                  <a16:creationId xmlns:a16="http://schemas.microsoft.com/office/drawing/2014/main" id="{FC15EA99-9337-9872-018F-B87611E4E965}"/>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A5592B6-E2F4-2516-F871-307089D681BA}"/>
                </a:ext>
              </a:extLst>
            </p:cNvPr>
            <p:cNvSpPr txBox="1"/>
            <p:nvPr/>
          </p:nvSpPr>
          <p:spPr>
            <a:xfrm>
              <a:off x="3953405" y="2892834"/>
              <a:ext cx="635768"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a16="http://schemas.microsoft.com/office/drawing/2014/main" id="{7DED40D0-FBEF-2FBE-719B-EB741D9D540F}"/>
              </a:ext>
            </a:extLst>
          </p:cNvPr>
          <p:cNvGrpSpPr/>
          <p:nvPr/>
        </p:nvGrpSpPr>
        <p:grpSpPr>
          <a:xfrm>
            <a:off x="4377751" y="3415671"/>
            <a:ext cx="831503" cy="418555"/>
            <a:chOff x="3535068" y="2912690"/>
            <a:chExt cx="738157" cy="418555"/>
          </a:xfrm>
        </p:grpSpPr>
        <p:cxnSp>
          <p:nvCxnSpPr>
            <p:cNvPr id="16" name="直接连接符 15">
              <a:extLst>
                <a:ext uri="{FF2B5EF4-FFF2-40B4-BE49-F238E27FC236}">
                  <a16:creationId xmlns:a16="http://schemas.microsoft.com/office/drawing/2014/main" id="{0DC34CFC-F30F-8A6C-4049-7C778CD4746F}"/>
                </a:ext>
              </a:extLst>
            </p:cNvPr>
            <p:cNvCxnSpPr>
              <a:cxnSpLocks/>
            </p:cNvCxnSpPr>
            <p:nvPr/>
          </p:nvCxnSpPr>
          <p:spPr>
            <a:xfrm>
              <a:off x="3765439" y="3331245"/>
              <a:ext cx="13870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BE2AA5C-4062-22F0-E84F-EEF33C616841}"/>
                </a:ext>
              </a:extLst>
            </p:cNvPr>
            <p:cNvSpPr txBox="1"/>
            <p:nvPr/>
          </p:nvSpPr>
          <p:spPr>
            <a:xfrm>
              <a:off x="3535068" y="2912690"/>
              <a:ext cx="738157"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pic>
        <p:nvPicPr>
          <p:cNvPr id="20" name="Picture 1">
            <a:extLst>
              <a:ext uri="{FF2B5EF4-FFF2-40B4-BE49-F238E27FC236}">
                <a16:creationId xmlns:a16="http://schemas.microsoft.com/office/drawing/2014/main" id="{9FBF22AE-0811-FDA6-BDFA-1DC8D149A386}"/>
              </a:ext>
            </a:extLst>
          </p:cNvPr>
          <p:cNvPicPr>
            <a:picLocks noChangeAspect="1"/>
          </p:cNvPicPr>
          <p:nvPr/>
        </p:nvPicPr>
        <p:blipFill>
          <a:blip r:embed="rId5" cstate="print"/>
          <a:srcRect/>
          <a:stretch>
            <a:fillRect/>
          </a:stretch>
        </p:blipFill>
        <p:spPr bwMode="auto">
          <a:xfrm>
            <a:off x="5969347" y="828031"/>
            <a:ext cx="4319865" cy="3271064"/>
          </a:xfrm>
          <a:prstGeom prst="rect">
            <a:avLst/>
          </a:prstGeom>
          <a:noFill/>
          <a:ln w="9525">
            <a:noFill/>
            <a:miter lim="800000"/>
            <a:headEnd/>
            <a:tailEnd/>
          </a:ln>
        </p:spPr>
      </p:pic>
      <p:pic>
        <p:nvPicPr>
          <p:cNvPr id="22" name="图片 21">
            <a:extLst>
              <a:ext uri="{FF2B5EF4-FFF2-40B4-BE49-F238E27FC236}">
                <a16:creationId xmlns:a16="http://schemas.microsoft.com/office/drawing/2014/main" id="{A5176DB5-3C72-06D7-C67F-B18E34F22817}"/>
              </a:ext>
            </a:extLst>
          </p:cNvPr>
          <p:cNvPicPr>
            <a:picLocks noChangeAspect="1"/>
          </p:cNvPicPr>
          <p:nvPr/>
        </p:nvPicPr>
        <p:blipFill>
          <a:blip r:embed="rId6"/>
          <a:stretch>
            <a:fillRect/>
          </a:stretch>
        </p:blipFill>
        <p:spPr>
          <a:xfrm>
            <a:off x="7856113" y="888144"/>
            <a:ext cx="2369616" cy="1504518"/>
          </a:xfrm>
          <a:prstGeom prst="rect">
            <a:avLst/>
          </a:prstGeom>
        </p:spPr>
      </p:pic>
      <p:sp>
        <p:nvSpPr>
          <p:cNvPr id="23" name="矩形 22">
            <a:extLst>
              <a:ext uri="{FF2B5EF4-FFF2-40B4-BE49-F238E27FC236}">
                <a16:creationId xmlns:a16="http://schemas.microsoft.com/office/drawing/2014/main" id="{9D94FB7C-128C-F186-9D58-902E7C9564B5}"/>
              </a:ext>
            </a:extLst>
          </p:cNvPr>
          <p:cNvSpPr/>
          <p:nvPr/>
        </p:nvSpPr>
        <p:spPr>
          <a:xfrm>
            <a:off x="7835507" y="1906072"/>
            <a:ext cx="1964171" cy="48658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238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5" y="5231180"/>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3"/>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4"/>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5"/>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Lst>
          </a:blip>
          <a:srcRect b="6272"/>
          <a:stretch/>
        </p:blipFill>
        <p:spPr>
          <a:xfrm>
            <a:off x="78378" y="2643186"/>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6" y="7831484"/>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8"/>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4"/>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rcRect t="10532" b="10113"/>
          <a:stretch/>
        </p:blipFill>
        <p:spPr bwMode="auto">
          <a:xfrm>
            <a:off x="7133044" y="7831484"/>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a14:imgEffect>
                  </a14:imgLayer>
                </a14:imgProps>
              </a:ext>
            </a:extLst>
          </a:blip>
          <a:srcRect t="10640" b="11906"/>
          <a:stretch/>
        </p:blipFill>
        <p:spPr bwMode="auto">
          <a:xfrm>
            <a:off x="3620140" y="7831484"/>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20000" contrast="-20000"/>
                    </a14:imgEffect>
                  </a14:imgLayer>
                </a14:imgProps>
              </a:ext>
            </a:extLst>
          </a:blip>
          <a:srcRect t="10126" b="9683"/>
          <a:stretch/>
        </p:blipFill>
        <p:spPr bwMode="auto">
          <a:xfrm>
            <a:off x="7139436" y="2643186"/>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9851" b="10768"/>
          <a:stretch/>
        </p:blipFill>
        <p:spPr bwMode="auto">
          <a:xfrm>
            <a:off x="3626532" y="2643186"/>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3" y="5212130"/>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19"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0"/>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rightnessContrast bright="40000" contrast="-40000"/>
                    </a14:imgEffect>
                  </a14:imgLayer>
                </a14:imgProps>
              </a:ext>
            </a:extLst>
          </a:blip>
          <a:srcRect t="10199" b="10012"/>
          <a:stretch/>
        </p:blipFill>
        <p:spPr bwMode="auto">
          <a:xfrm>
            <a:off x="7147153" y="5231180"/>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3" cstate="print">
            <a:extLst>
              <a:ext uri="{BEBA8EAE-BF5A-486C-A8C5-ECC9F3942E4B}">
                <a14:imgProps xmlns:a14="http://schemas.microsoft.com/office/drawing/2010/main">
                  <a14:imgLayer r:embed="rId24">
                    <a14:imgEffect>
                      <a14:brightnessContrast bright="20000"/>
                    </a14:imgEffect>
                  </a14:imgLayer>
                </a14:imgProps>
              </a:ext>
            </a:extLst>
          </a:blip>
          <a:srcRect t="9438" b="10720"/>
          <a:stretch/>
        </p:blipFill>
        <p:spPr bwMode="auto">
          <a:xfrm>
            <a:off x="3633849" y="5224943"/>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69678" y="370522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10011122" y="2763733"/>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65594" y="4686771"/>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4"/>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5" y="5340139"/>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8" y="7311678"/>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4" y="53405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9" y="7272890"/>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7" y="7829813"/>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5"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6"/>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40221" y="2628830"/>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7"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8"/>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1"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2"/>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41133" y="276330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30881" y="4682511"/>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1" y="8002959"/>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10" y="800338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300" y="9880236"/>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1" y="9886321"/>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4"/>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29697" y="4669221"/>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86094" y="26156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5" y="520656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3" y="782981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21459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98666" y="264517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214597" y="262582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60303" y="263568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1" y="52324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7" y="522211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7" y="523165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4" y="7814741"/>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7" y="7827830"/>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5" y="7859910"/>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4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圆角 115">
            <a:extLst>
              <a:ext uri="{FF2B5EF4-FFF2-40B4-BE49-F238E27FC236}">
                <a16:creationId xmlns:a16="http://schemas.microsoft.com/office/drawing/2014/main" id="{B8C0109E-FBC8-7EBD-ADF9-818300C33867}"/>
              </a:ext>
            </a:extLst>
          </p:cNvPr>
          <p:cNvSpPr/>
          <p:nvPr/>
        </p:nvSpPr>
        <p:spPr>
          <a:xfrm>
            <a:off x="9314984" y="5464061"/>
            <a:ext cx="3184039" cy="208344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7730505" y="1792850"/>
            <a:ext cx="1267619" cy="1196629"/>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矩形: 圆角 112">
            <a:extLst>
              <a:ext uri="{FF2B5EF4-FFF2-40B4-BE49-F238E27FC236}">
                <a16:creationId xmlns:a16="http://schemas.microsoft.com/office/drawing/2014/main" id="{CD09667D-8864-BAD2-49B3-9FEB9FB9A41F}"/>
              </a:ext>
            </a:extLst>
          </p:cNvPr>
          <p:cNvSpPr/>
          <p:nvPr/>
        </p:nvSpPr>
        <p:spPr>
          <a:xfrm>
            <a:off x="5655183" y="5465583"/>
            <a:ext cx="3581451" cy="208586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7383865" y="3093661"/>
            <a:ext cx="1310507" cy="1488586"/>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2544303" y="5461632"/>
            <a:ext cx="3041296" cy="2085869"/>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5829182" y="3075452"/>
            <a:ext cx="1408195" cy="12188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3039784" y="1115977"/>
            <a:ext cx="0" cy="41945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2692714" y="2953115"/>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333148" y="1105811"/>
            <a:ext cx="348343" cy="4191697"/>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D23B15C-EF33-C228-DF44-F2B3CD81E65B}"/>
              </a:ext>
            </a:extLst>
          </p:cNvPr>
          <p:cNvSpPr/>
          <p:nvPr/>
        </p:nvSpPr>
        <p:spPr>
          <a:xfrm>
            <a:off x="7113219" y="1105808"/>
            <a:ext cx="347108" cy="419169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8854197" y="1105812"/>
            <a:ext cx="382437" cy="420186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9045416" y="1105812"/>
            <a:ext cx="0" cy="420186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134948" y="682336"/>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AEM</a:t>
            </a:r>
            <a:endParaRPr lang="zh-CN" altLang="en-US" sz="2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6584429" y="690068"/>
            <a:ext cx="1697300"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CEM/SCEM</a:t>
            </a:r>
            <a:endParaRPr lang="zh-CN" altLang="en-US" sz="2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8673044" y="682314"/>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10800000" flipV="1">
            <a:off x="8525105" y="3076871"/>
            <a:ext cx="432169" cy="31373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7864787" y="3183153"/>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3874926" y="1115977"/>
            <a:ext cx="382437" cy="419169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4066145" y="1115977"/>
            <a:ext cx="0" cy="419169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3718125" y="701422"/>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9AD8AB8-BBAA-1982-504E-BC458920D8F6}"/>
              </a:ext>
            </a:extLst>
          </p:cNvPr>
          <p:cNvSpPr txBox="1"/>
          <p:nvPr/>
        </p:nvSpPr>
        <p:spPr>
          <a:xfrm>
            <a:off x="4556317" y="3211825"/>
            <a:ext cx="64492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646501" y="2239281"/>
            <a:ext cx="598504"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Cl</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flipH="1">
            <a:off x="11943769" y="1101532"/>
            <a:ext cx="2766" cy="41945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1946535" y="2909887"/>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cxnSp>
        <p:nvCxnSpPr>
          <p:cNvPr id="25" name="连接符: 曲线 24">
            <a:extLst>
              <a:ext uri="{FF2B5EF4-FFF2-40B4-BE49-F238E27FC236}">
                <a16:creationId xmlns:a16="http://schemas.microsoft.com/office/drawing/2014/main" id="{CD481E48-2629-289E-4D0A-4F825A318547}"/>
              </a:ext>
            </a:extLst>
          </p:cNvPr>
          <p:cNvCxnSpPr>
            <a:cxnSpLocks/>
          </p:cNvCxnSpPr>
          <p:nvPr/>
        </p:nvCxnSpPr>
        <p:spPr>
          <a:xfrm rot="10800000" flipH="1" flipV="1">
            <a:off x="4180534" y="3120701"/>
            <a:ext cx="366886" cy="269905"/>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29" name="箭头: 右 28">
            <a:extLst>
              <a:ext uri="{FF2B5EF4-FFF2-40B4-BE49-F238E27FC236}">
                <a16:creationId xmlns:a16="http://schemas.microsoft.com/office/drawing/2014/main" id="{B89B965E-C584-BA70-493A-1ADC6C6A746A}"/>
              </a:ext>
            </a:extLst>
          </p:cNvPr>
          <p:cNvSpPr/>
          <p:nvPr/>
        </p:nvSpPr>
        <p:spPr>
          <a:xfrm>
            <a:off x="6947679" y="4375175"/>
            <a:ext cx="640329" cy="1202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01972" y="2350347"/>
            <a:ext cx="773175" cy="11671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7554270" y="382453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7467781" y="3530442"/>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7615252" y="2274443"/>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7602908" y="4598605"/>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6886939" y="2338396"/>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7515453" y="4782495"/>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020330" y="2137717"/>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7551473" y="203652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6913324" y="3318002"/>
            <a:ext cx="713643" cy="120255"/>
          </a:xfrm>
          <a:prstGeom prst="leftArrow">
            <a:avLst/>
          </a:prstGeom>
          <a:noFill/>
          <a:ln w="19050">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7092243" y="295057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023329" y="2515704"/>
            <a:ext cx="207151" cy="281444"/>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006672" y="3493536"/>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103533" y="3895438"/>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141625" y="4598604"/>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047682" y="482071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350317" y="122936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348628" y="1890323"/>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348629" y="263939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350832" y="3404939"/>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350832" y="411489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359086" y="484448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153164" y="111597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161563" y="184218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153164" y="256838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135653" y="329307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144052" y="401927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135653" y="474548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3107861" y="1222478"/>
            <a:ext cx="698989"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EC</a:t>
            </a:r>
            <a:endParaRPr lang="zh-CN" altLang="en-US"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476774" y="1222478"/>
            <a:ext cx="69898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AC</a:t>
            </a:r>
            <a:endParaRPr lang="zh-CN" altLang="en-US"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5962011" y="1222477"/>
            <a:ext cx="94530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SWBC</a:t>
            </a:r>
            <a:endParaRPr lang="zh-CN" altLang="en-US"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7826115" y="1222476"/>
            <a:ext cx="69898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BC</a:t>
            </a:r>
            <a:endParaRPr lang="zh-CN" altLang="en-US"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9491203" y="2685558"/>
            <a:ext cx="840149"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0486277" y="1110893"/>
            <a:ext cx="382437" cy="420186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0677496" y="1110893"/>
            <a:ext cx="0" cy="420186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0305124" y="687395"/>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1088546" y="1222476"/>
            <a:ext cx="698989"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EC</a:t>
            </a:r>
            <a:endParaRPr lang="zh-CN" altLang="en-US"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3605498" y="3126772"/>
            <a:ext cx="366886" cy="26990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3018595" y="3242199"/>
            <a:ext cx="964261"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OH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1168308" y="3156655"/>
            <a:ext cx="64492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0792525" y="3065531"/>
            <a:ext cx="366886" cy="269905"/>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2701301" y="1118876"/>
            <a:ext cx="9588700" cy="41916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1795356" y="5806745"/>
            <a:ext cx="446812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CEM/SCEM </a:t>
            </a:r>
          </a:p>
          <a:p>
            <a:pPr algn="ctr"/>
            <a:r>
              <a:rPr lang="en-US" altLang="zh-CN"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5517458" y="5795366"/>
            <a:ext cx="373464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CEM/SCEM </a:t>
            </a:r>
          </a:p>
          <a:p>
            <a:pPr algn="ctr"/>
            <a:r>
              <a:rPr lang="en-US" altLang="zh-CN"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146" name="椭圆 145">
            <a:extLst>
              <a:ext uri="{FF2B5EF4-FFF2-40B4-BE49-F238E27FC236}">
                <a16:creationId xmlns:a16="http://schemas.microsoft.com/office/drawing/2014/main" id="{A0605E78-B79A-4971-AA91-CB3B344D6AB5}"/>
              </a:ext>
            </a:extLst>
          </p:cNvPr>
          <p:cNvSpPr/>
          <p:nvPr/>
        </p:nvSpPr>
        <p:spPr>
          <a:xfrm>
            <a:off x="3906056" y="5537201"/>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7335101" y="5525138"/>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8918649" y="2478758"/>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8864895" y="2215601"/>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8849297" y="2903037"/>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7700806" y="3927470"/>
            <a:ext cx="1011657" cy="1015663"/>
          </a:xfrm>
          <a:prstGeom prst="rect">
            <a:avLst/>
          </a:prstGeom>
          <a:noFill/>
        </p:spPr>
        <p:txBody>
          <a:bodyPr wrap="square" rtlCol="0">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Ca</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solidFill>
                  <a:srgbClr val="FF0000"/>
                </a:solidFill>
                <a:highlight>
                  <a:srgbClr val="FFFF00"/>
                </a:highlight>
                <a:latin typeface="Arial" panose="020B0604020202020204" pitchFamily="34" charset="0"/>
                <a:cs typeface="Arial" panose="020B0604020202020204" pitchFamily="34" charset="0"/>
              </a:rPr>
              <a:t>Mg</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latin typeface="Arial" panose="020B0604020202020204" pitchFamily="34" charset="0"/>
                <a:cs typeface="Arial" panose="020B0604020202020204" pitchFamily="34" charset="0"/>
              </a:rPr>
              <a:t>Na</a:t>
            </a:r>
            <a:r>
              <a:rPr lang="en-US" altLang="zh-CN" sz="20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7807642" y="2359248"/>
            <a:ext cx="854486" cy="400110"/>
          </a:xfrm>
          <a:prstGeom prst="rect">
            <a:avLst/>
          </a:prstGeom>
          <a:noFill/>
        </p:spPr>
        <p:txBody>
          <a:bodyPr wrap="square">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Ca</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9086652" y="5795366"/>
            <a:ext cx="373464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BPM</a:t>
            </a:r>
          </a:p>
          <a:p>
            <a:pPr algn="ctr"/>
            <a:r>
              <a:rPr lang="en-US" altLang="zh-CN"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83641" y="5537201"/>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2832635" y="6466547"/>
            <a:ext cx="250401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Mg(OH)</a:t>
            </a:r>
            <a:r>
              <a:rPr lang="en-US" altLang="zh-CN"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leakage of OH</a:t>
            </a:r>
            <a:r>
              <a:rPr lang="en-US" altLang="zh-CN"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9355720" y="6466547"/>
            <a:ext cx="3455945"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Ca(OH)</a:t>
            </a:r>
            <a:r>
              <a:rPr lang="en-US" altLang="zh-CN"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transport of Mg</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/Ca</a:t>
            </a:r>
            <a:r>
              <a:rPr lang="en-US" altLang="zh-CN" baseline="30000"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5722552" y="6466547"/>
            <a:ext cx="3763479"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Mg(OH)</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Ca(OH)</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CaCO</a:t>
            </a:r>
            <a:r>
              <a:rPr lang="en-US" altLang="zh-CN"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transport of Mg</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/Ca</a:t>
            </a:r>
            <a:r>
              <a:rPr lang="en-US" altLang="zh-CN" baseline="30000" dirty="0">
                <a:latin typeface="Arial" panose="020B0604020202020204" pitchFamily="34" charset="0"/>
                <a:cs typeface="Arial" panose="020B0604020202020204" pitchFamily="34" charset="0"/>
              </a:rPr>
              <a:t>2+</a:t>
            </a:r>
            <a:endParaRPr lang="zh-CN" altLang="en-US"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7938464" y="1951155"/>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8769736" y="479310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8922136" y="494550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156553" y="3213275"/>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5838198" y="3091607"/>
            <a:ext cx="1367511" cy="120597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5749490" y="3008930"/>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120523" y="3928846"/>
            <a:ext cx="1011657" cy="1015663"/>
          </a:xfrm>
          <a:prstGeom prst="rect">
            <a:avLst/>
          </a:prstGeom>
          <a:noFill/>
        </p:spPr>
        <p:txBody>
          <a:bodyPr wrap="square" rtlCol="0">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Mg</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solidFill>
                  <a:srgbClr val="FF0000"/>
                </a:solidFill>
                <a:latin typeface="Arial" panose="020B0604020202020204" pitchFamily="34" charset="0"/>
                <a:cs typeface="Arial" panose="020B0604020202020204" pitchFamily="34" charset="0"/>
              </a:rPr>
              <a:t>Ca</a:t>
            </a:r>
            <a:r>
              <a:rPr lang="en-US" altLang="zh-CN" sz="2000" baseline="30000" dirty="0">
                <a:solidFill>
                  <a:srgbClr val="FF0000"/>
                </a:solidFill>
                <a:latin typeface="Arial" panose="020B0604020202020204" pitchFamily="34" charset="0"/>
                <a:cs typeface="Arial" panose="020B0604020202020204" pitchFamily="34" charset="0"/>
              </a:rPr>
              <a:t>2+</a:t>
            </a:r>
          </a:p>
          <a:p>
            <a:r>
              <a:rPr lang="en-US" altLang="zh-CN" sz="2000" dirty="0">
                <a:latin typeface="Arial" panose="020B0604020202020204" pitchFamily="34" charset="0"/>
                <a:cs typeface="Arial" panose="020B0604020202020204" pitchFamily="34" charset="0"/>
              </a:rPr>
              <a:t>Na</a:t>
            </a:r>
            <a:r>
              <a:rPr lang="en-US" altLang="zh-CN" sz="20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7384837" y="3098088"/>
            <a:ext cx="1325134" cy="147713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7331320" y="2942168"/>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7737994" y="1811445"/>
            <a:ext cx="1260131" cy="115608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7664852" y="1678473"/>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04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1A6FB8-369C-CAC8-7E34-BB15FA701433}"/>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B84CE11-8B1F-121F-8D56-3CEB1FCD8DA7}"/>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F63CE0-5170-4F03-FE31-4AB3DD5B846F}"/>
              </a:ext>
            </a:extLst>
          </p:cNvPr>
          <p:cNvSpPr txBox="1"/>
          <p:nvPr/>
        </p:nvSpPr>
        <p:spPr>
          <a:xfrm>
            <a:off x="2354159"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B54BF2-7317-1708-1834-115CE9716593}"/>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3433883198"/>
              </p:ext>
            </p:extLst>
          </p:nvPr>
        </p:nvGraphicFramePr>
        <p:xfrm>
          <a:off x="0" y="-9820"/>
          <a:ext cx="5562600" cy="4487729"/>
        </p:xfrm>
        <a:graphic>
          <a:graphicData uri="http://schemas.openxmlformats.org/presentationml/2006/ole">
            <mc:AlternateContent xmlns:mc="http://schemas.openxmlformats.org/markup-compatibility/2006">
              <mc:Choice xmlns:v="urn:schemas-microsoft-com:vml" Requires="v">
                <p:oleObj name="Graph" r:id="rId3" imgW="9381744" imgH="7569708" progId="Origin95.Graph">
                  <p:embed/>
                </p:oleObj>
              </mc:Choice>
              <mc:Fallback>
                <p:oleObj name="Graph" r:id="rId3"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4"/>
                      <a:stretch>
                        <a:fillRect/>
                      </a:stretch>
                    </p:blipFill>
                    <p:spPr>
                      <a:xfrm>
                        <a:off x="0" y="-9820"/>
                        <a:ext cx="5562600" cy="4487729"/>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683104442"/>
              </p:ext>
            </p:extLst>
          </p:nvPr>
        </p:nvGraphicFramePr>
        <p:xfrm>
          <a:off x="6029487" y="90596"/>
          <a:ext cx="6387604" cy="4487625"/>
        </p:xfrm>
        <a:graphic>
          <a:graphicData uri="http://schemas.openxmlformats.org/presentationml/2006/ole">
            <mc:AlternateContent xmlns:mc="http://schemas.openxmlformats.org/markup-compatibility/2006">
              <mc:Choice xmlns:v="urn:schemas-microsoft-com:vml" Requires="v">
                <p:oleObj name="Graph" r:id="rId5" imgW="10823448" imgH="7604760" progId="Origin95.Graph">
                  <p:embed/>
                </p:oleObj>
              </mc:Choice>
              <mc:Fallback>
                <p:oleObj name="Graph" r:id="rId5"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6"/>
                      <a:stretch>
                        <a:fillRect/>
                      </a:stretch>
                    </p:blipFill>
                    <p:spPr>
                      <a:xfrm>
                        <a:off x="6029487" y="90596"/>
                        <a:ext cx="6387604" cy="44876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9D1E313-885F-4274-3458-8FE6A3C126EE}"/>
              </a:ext>
            </a:extLst>
          </p:cNvPr>
          <p:cNvGraphicFramePr>
            <a:graphicFrameLocks noChangeAspect="1"/>
          </p:cNvGraphicFramePr>
          <p:nvPr>
            <p:extLst>
              <p:ext uri="{D42A27DB-BD31-4B8C-83A1-F6EECF244321}">
                <p14:modId xmlns:p14="http://schemas.microsoft.com/office/powerpoint/2010/main" val="4210593632"/>
              </p:ext>
            </p:extLst>
          </p:nvPr>
        </p:nvGraphicFramePr>
        <p:xfrm>
          <a:off x="0" y="4575768"/>
          <a:ext cx="6083799" cy="4494851"/>
        </p:xfrm>
        <a:graphic>
          <a:graphicData uri="http://schemas.openxmlformats.org/presentationml/2006/ole">
            <mc:AlternateContent xmlns:mc="http://schemas.openxmlformats.org/markup-compatibility/2006">
              <mc:Choice xmlns:v="urn:schemas-microsoft-com:vml" Requires="v">
                <p:oleObj name="Graph" r:id="rId7" imgW="10332720" imgH="7633716" progId="Origin95.Graph">
                  <p:embed/>
                </p:oleObj>
              </mc:Choice>
              <mc:Fallback>
                <p:oleObj name="Graph" r:id="rId7" imgW="10332720" imgH="7633716" progId="Origin95.Graph">
                  <p:embed/>
                  <p:pic>
                    <p:nvPicPr>
                      <p:cNvPr id="14" name="对象 13">
                        <a:extLst>
                          <a:ext uri="{FF2B5EF4-FFF2-40B4-BE49-F238E27FC236}">
                            <a16:creationId xmlns:a16="http://schemas.microsoft.com/office/drawing/2014/main" id="{19D1E313-885F-4274-3458-8FE6A3C126EE}"/>
                          </a:ext>
                        </a:extLst>
                      </p:cNvPr>
                      <p:cNvPicPr/>
                      <p:nvPr/>
                    </p:nvPicPr>
                    <p:blipFill>
                      <a:blip r:embed="rId8"/>
                      <a:stretch>
                        <a:fillRect/>
                      </a:stretch>
                    </p:blipFill>
                    <p:spPr>
                      <a:xfrm>
                        <a:off x="0" y="4575768"/>
                        <a:ext cx="6083799" cy="44948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76F40F8-1C91-598C-3DC6-0D9B1F6FB0C0}"/>
              </a:ext>
            </a:extLst>
          </p:cNvPr>
          <p:cNvGraphicFramePr>
            <a:graphicFrameLocks noChangeAspect="1"/>
          </p:cNvGraphicFramePr>
          <p:nvPr>
            <p:extLst>
              <p:ext uri="{D42A27DB-BD31-4B8C-83A1-F6EECF244321}">
                <p14:modId xmlns:p14="http://schemas.microsoft.com/office/powerpoint/2010/main" val="1677214469"/>
              </p:ext>
            </p:extLst>
          </p:nvPr>
        </p:nvGraphicFramePr>
        <p:xfrm>
          <a:off x="6388375" y="4433443"/>
          <a:ext cx="5776956" cy="4421360"/>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15" name="对象 14">
                        <a:extLst>
                          <a:ext uri="{FF2B5EF4-FFF2-40B4-BE49-F238E27FC236}">
                            <a16:creationId xmlns:a16="http://schemas.microsoft.com/office/drawing/2014/main" id="{876F40F8-1C91-598C-3DC6-0D9B1F6FB0C0}"/>
                          </a:ext>
                        </a:extLst>
                      </p:cNvPr>
                      <p:cNvPicPr/>
                      <p:nvPr/>
                    </p:nvPicPr>
                    <p:blipFill>
                      <a:blip r:embed="rId10"/>
                      <a:stretch>
                        <a:fillRect/>
                      </a:stretch>
                    </p:blipFill>
                    <p:spPr>
                      <a:xfrm>
                        <a:off x="6388375" y="4433443"/>
                        <a:ext cx="5776956" cy="44213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81CBD9E-6FC0-E870-D8B0-773A3A1DB3A9}"/>
              </a:ext>
            </a:extLst>
          </p:cNvPr>
          <p:cNvGraphicFramePr>
            <a:graphicFrameLocks noChangeAspect="1"/>
          </p:cNvGraphicFramePr>
          <p:nvPr>
            <p:extLst>
              <p:ext uri="{D42A27DB-BD31-4B8C-83A1-F6EECF244321}">
                <p14:modId xmlns:p14="http://schemas.microsoft.com/office/powerpoint/2010/main" val="1468473959"/>
              </p:ext>
            </p:extLst>
          </p:nvPr>
        </p:nvGraphicFramePr>
        <p:xfrm>
          <a:off x="2983010" y="9431042"/>
          <a:ext cx="6435152" cy="4421361"/>
        </p:xfrm>
        <a:graphic>
          <a:graphicData uri="http://schemas.openxmlformats.org/presentationml/2006/ole">
            <mc:AlternateContent xmlns:mc="http://schemas.openxmlformats.org/markup-compatibility/2006">
              <mc:Choice xmlns:v="urn:schemas-microsoft-com:vml" Requires="v">
                <p:oleObj name="Graph" r:id="rId11" imgW="10922508" imgH="7504176" progId="Origin95.Graph">
                  <p:embed/>
                </p:oleObj>
              </mc:Choice>
              <mc:Fallback>
                <p:oleObj name="Graph" r:id="rId11" imgW="10922508" imgH="7504176" progId="Origin95.Graph">
                  <p:embed/>
                  <p:pic>
                    <p:nvPicPr>
                      <p:cNvPr id="16" name="对象 15">
                        <a:extLst>
                          <a:ext uri="{FF2B5EF4-FFF2-40B4-BE49-F238E27FC236}">
                            <a16:creationId xmlns:a16="http://schemas.microsoft.com/office/drawing/2014/main" id="{C81CBD9E-6FC0-E870-D8B0-773A3A1DB3A9}"/>
                          </a:ext>
                        </a:extLst>
                      </p:cNvPr>
                      <p:cNvPicPr/>
                      <p:nvPr/>
                    </p:nvPicPr>
                    <p:blipFill>
                      <a:blip r:embed="rId12"/>
                      <a:stretch>
                        <a:fillRect/>
                      </a:stretch>
                    </p:blipFill>
                    <p:spPr>
                      <a:xfrm>
                        <a:off x="2983010" y="9431042"/>
                        <a:ext cx="6435152" cy="4421361"/>
                      </a:xfrm>
                      <a:prstGeom prst="rect">
                        <a:avLst/>
                      </a:prstGeom>
                    </p:spPr>
                  </p:pic>
                </p:oleObj>
              </mc:Fallback>
            </mc:AlternateContent>
          </a:graphicData>
        </a:graphic>
      </p:graphicFrame>
    </p:spTree>
    <p:extLst>
      <p:ext uri="{BB962C8B-B14F-4D97-AF65-F5344CB8AC3E}">
        <p14:creationId xmlns:p14="http://schemas.microsoft.com/office/powerpoint/2010/main" val="1123402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60026"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8309009" y="-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864243" y="926200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3466644" y="45014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8480107" y="9302254"/>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1952487031"/>
              </p:ext>
            </p:extLst>
          </p:nvPr>
        </p:nvGraphicFramePr>
        <p:xfrm>
          <a:off x="8651206" y="9538999"/>
          <a:ext cx="5761010" cy="4361231"/>
        </p:xfrm>
        <a:graphic>
          <a:graphicData uri="http://schemas.openxmlformats.org/presentationml/2006/ole">
            <mc:AlternateContent xmlns:mc="http://schemas.openxmlformats.org/markup-compatibility/2006">
              <mc:Choice xmlns:v="urn:schemas-microsoft-com:vml" Requires="v">
                <p:oleObj name="Graph" r:id="rId3" imgW="10224516" imgH="7740396" progId="Origin95.Graph">
                  <p:embed/>
                </p:oleObj>
              </mc:Choice>
              <mc:Fallback>
                <p:oleObj name="Graph" r:id="rId3"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4"/>
                      <a:stretch>
                        <a:fillRect/>
                      </a:stretch>
                    </p:blipFill>
                    <p:spPr>
                      <a:xfrm>
                        <a:off x="8651206" y="9538999"/>
                        <a:ext cx="5761010" cy="4361231"/>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1690305464"/>
              </p:ext>
            </p:extLst>
          </p:nvPr>
        </p:nvGraphicFramePr>
        <p:xfrm>
          <a:off x="1871341" y="8711"/>
          <a:ext cx="5808984" cy="4553926"/>
        </p:xfrm>
        <a:graphic>
          <a:graphicData uri="http://schemas.openxmlformats.org/presentationml/2006/ole">
            <mc:AlternateContent xmlns:mc="http://schemas.openxmlformats.org/markup-compatibility/2006">
              <mc:Choice xmlns:v="urn:schemas-microsoft-com:vml" Requires="v">
                <p:oleObj name="Graph" r:id="rId5" imgW="9294876" imgH="7286244" progId="Origin95.Graph">
                  <p:embed/>
                </p:oleObj>
              </mc:Choice>
              <mc:Fallback>
                <p:oleObj name="Graph" r:id="rId5"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6"/>
                      <a:stretch>
                        <a:fillRect/>
                      </a:stretch>
                    </p:blipFill>
                    <p:spPr>
                      <a:xfrm>
                        <a:off x="1871341" y="8711"/>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1291116991"/>
              </p:ext>
            </p:extLst>
          </p:nvPr>
        </p:nvGraphicFramePr>
        <p:xfrm>
          <a:off x="7935990" y="8711"/>
          <a:ext cx="5808984" cy="4573157"/>
        </p:xfrm>
        <a:graphic>
          <a:graphicData uri="http://schemas.openxmlformats.org/presentationml/2006/ole">
            <mc:AlternateContent xmlns:mc="http://schemas.openxmlformats.org/markup-compatibility/2006">
              <mc:Choice xmlns:v="urn:schemas-microsoft-com:vml" Requires="v">
                <p:oleObj name="Graph" r:id="rId7" imgW="9267444" imgH="7296912" progId="Origin95.Graph">
                  <p:embed/>
                </p:oleObj>
              </mc:Choice>
              <mc:Fallback>
                <p:oleObj name="Graph" r:id="rId7"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8"/>
                      <a:stretch>
                        <a:fillRect/>
                      </a:stretch>
                    </p:blipFill>
                    <p:spPr>
                      <a:xfrm>
                        <a:off x="7935990" y="8711"/>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2392378189"/>
              </p:ext>
            </p:extLst>
          </p:nvPr>
        </p:nvGraphicFramePr>
        <p:xfrm>
          <a:off x="3466644" y="4732228"/>
          <a:ext cx="8300793" cy="4570026"/>
        </p:xfrm>
        <a:graphic>
          <a:graphicData uri="http://schemas.openxmlformats.org/presentationml/2006/ole">
            <mc:AlternateContent xmlns:mc="http://schemas.openxmlformats.org/markup-compatibility/2006">
              <mc:Choice xmlns:v="urn:schemas-microsoft-com:vml" Requires="v">
                <p:oleObj name="Graph" r:id="rId9" imgW="14068044" imgH="7744968" progId="Origin95.Graph">
                  <p:embed/>
                </p:oleObj>
              </mc:Choice>
              <mc:Fallback>
                <p:oleObj name="Graph" r:id="rId9"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10"/>
                      <a:stretch>
                        <a:fillRect/>
                      </a:stretch>
                    </p:blipFill>
                    <p:spPr>
                      <a:xfrm>
                        <a:off x="3466644" y="4732228"/>
                        <a:ext cx="8300793" cy="45700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1948837872"/>
              </p:ext>
            </p:extLst>
          </p:nvPr>
        </p:nvGraphicFramePr>
        <p:xfrm>
          <a:off x="2107808" y="9452613"/>
          <a:ext cx="6096610" cy="4570025"/>
        </p:xfrm>
        <a:graphic>
          <a:graphicData uri="http://schemas.openxmlformats.org/presentationml/2006/ole">
            <mc:AlternateContent xmlns:mc="http://schemas.openxmlformats.org/markup-compatibility/2006">
              <mc:Choice xmlns:v="urn:schemas-microsoft-com:vml" Requires="v">
                <p:oleObj name="Graph" r:id="rId11" imgW="10942320" imgH="8202168" progId="Origin95.Graph">
                  <p:embed/>
                </p:oleObj>
              </mc:Choice>
              <mc:Fallback>
                <p:oleObj name="Graph" r:id="rId11"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2"/>
                      <a:stretch>
                        <a:fillRect/>
                      </a:stretch>
                    </p:blipFill>
                    <p:spPr>
                      <a:xfrm>
                        <a:off x="2107808" y="9452613"/>
                        <a:ext cx="6096610" cy="4570025"/>
                      </a:xfrm>
                      <a:prstGeom prst="rect">
                        <a:avLst/>
                      </a:prstGeom>
                    </p:spPr>
                  </p:pic>
                </p:oleObj>
              </mc:Fallback>
            </mc:AlternateContent>
          </a:graphicData>
        </a:graphic>
      </p:graphicFrame>
    </p:spTree>
    <p:extLst>
      <p:ext uri="{BB962C8B-B14F-4D97-AF65-F5344CB8AC3E}">
        <p14:creationId xmlns:p14="http://schemas.microsoft.com/office/powerpoint/2010/main" val="569174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3210077"/>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0905" y="6336486"/>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2599" y="9474172"/>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3243314"/>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3246190"/>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3202461"/>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1203" y="6349738"/>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0657" y="6367749"/>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0416" y="6317435"/>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68452" y="9474172"/>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399887" y="9493105"/>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6289" y="9455121"/>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338369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5692301"/>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341208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5692301"/>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6694" y="6503215"/>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0774" y="8811825"/>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38573" y="653161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3013" y="8811825"/>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5410" y="96355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79490" y="11944151"/>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7289" y="966393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1729" y="11944151"/>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429802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2725" y="7217458"/>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2724" y="7710554"/>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2724" y="10538922"/>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321007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75851" y="633047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75851" y="94342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321360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323566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323085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5697" y="633047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0155" y="634686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5160" y="633047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6160" y="9467478"/>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2684" y="9493105"/>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4041" y="947392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019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B95FA334-0177-BAE6-83FF-1FD96A5951DF}"/>
              </a:ext>
            </a:extLst>
          </p:cNvPr>
          <p:cNvGraphicFramePr>
            <a:graphicFrameLocks noChangeAspect="1"/>
          </p:cNvGraphicFramePr>
          <p:nvPr>
            <p:extLst>
              <p:ext uri="{D42A27DB-BD31-4B8C-83A1-F6EECF244321}">
                <p14:modId xmlns:p14="http://schemas.microsoft.com/office/powerpoint/2010/main" val="499088427"/>
              </p:ext>
            </p:extLst>
          </p:nvPr>
        </p:nvGraphicFramePr>
        <p:xfrm>
          <a:off x="6094661" y="4502570"/>
          <a:ext cx="5899603" cy="4211439"/>
        </p:xfrm>
        <a:graphic>
          <a:graphicData uri="http://schemas.openxmlformats.org/presentationml/2006/ole">
            <mc:AlternateContent xmlns:mc="http://schemas.openxmlformats.org/markup-compatibility/2006">
              <mc:Choice xmlns:v="urn:schemas-microsoft-com:vml" Requires="v">
                <p:oleObj name="Graph" r:id="rId3" imgW="10440924" imgH="7453884" progId="Origin95.Graph">
                  <p:embed/>
                </p:oleObj>
              </mc:Choice>
              <mc:Fallback>
                <p:oleObj name="Graph" r:id="rId3" imgW="10440924" imgH="7453884" progId="Origin95.Graph">
                  <p:embed/>
                  <p:pic>
                    <p:nvPicPr>
                      <p:cNvPr id="3" name="对象 2">
                        <a:extLst>
                          <a:ext uri="{FF2B5EF4-FFF2-40B4-BE49-F238E27FC236}">
                            <a16:creationId xmlns:a16="http://schemas.microsoft.com/office/drawing/2014/main" id="{B95FA334-0177-BAE6-83FF-1FD96A5951DF}"/>
                          </a:ext>
                        </a:extLst>
                      </p:cNvPr>
                      <p:cNvPicPr/>
                      <p:nvPr/>
                    </p:nvPicPr>
                    <p:blipFill>
                      <a:blip r:embed="rId4"/>
                      <a:stretch>
                        <a:fillRect/>
                      </a:stretch>
                    </p:blipFill>
                    <p:spPr>
                      <a:xfrm>
                        <a:off x="6094661" y="4502570"/>
                        <a:ext cx="5899603" cy="4211439"/>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5E20450-49DE-B3AF-A2EA-C5922B5633FB}"/>
              </a:ext>
            </a:extLst>
          </p:cNvPr>
          <p:cNvGraphicFramePr>
            <a:graphicFrameLocks noChangeAspect="1"/>
          </p:cNvGraphicFramePr>
          <p:nvPr>
            <p:extLst>
              <p:ext uri="{D42A27DB-BD31-4B8C-83A1-F6EECF244321}">
                <p14:modId xmlns:p14="http://schemas.microsoft.com/office/powerpoint/2010/main" val="1803959730"/>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4" name="对象 3">
                        <a:extLst>
                          <a:ext uri="{FF2B5EF4-FFF2-40B4-BE49-F238E27FC236}">
                            <a16:creationId xmlns:a16="http://schemas.microsoft.com/office/drawing/2014/main" id="{85E20450-49DE-B3AF-A2EA-C5922B5633FB}"/>
                          </a:ext>
                        </a:extLst>
                      </p:cNvPr>
                      <p:cNvPicPr/>
                      <p:nvPr/>
                    </p:nvPicPr>
                    <p:blipFill>
                      <a:blip r:embed="rId6"/>
                      <a:stretch>
                        <a:fillRect/>
                      </a:stretch>
                    </p:blipFill>
                    <p:spPr>
                      <a:xfrm>
                        <a:off x="159539" y="4320381"/>
                        <a:ext cx="5645019" cy="432038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DD4CF9-6E52-BE73-E610-C591F4352BFC}"/>
              </a:ext>
            </a:extLst>
          </p:cNvPr>
          <p:cNvGraphicFramePr>
            <a:graphicFrameLocks noChangeAspect="1"/>
          </p:cNvGraphicFramePr>
          <p:nvPr>
            <p:extLst>
              <p:ext uri="{D42A27DB-BD31-4B8C-83A1-F6EECF244321}">
                <p14:modId xmlns:p14="http://schemas.microsoft.com/office/powerpoint/2010/main" val="566040649"/>
              </p:ext>
            </p:extLst>
          </p:nvPr>
        </p:nvGraphicFramePr>
        <p:xfrm>
          <a:off x="2908587" y="9578085"/>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5" name="对象 4">
                        <a:extLst>
                          <a:ext uri="{FF2B5EF4-FFF2-40B4-BE49-F238E27FC236}">
                            <a16:creationId xmlns:a16="http://schemas.microsoft.com/office/drawing/2014/main" id="{D3DD4CF9-6E52-BE73-E610-C591F4352BFC}"/>
                          </a:ext>
                        </a:extLst>
                      </p:cNvPr>
                      <p:cNvPicPr/>
                      <p:nvPr/>
                    </p:nvPicPr>
                    <p:blipFill>
                      <a:blip r:embed="rId8"/>
                      <a:stretch>
                        <a:fillRect/>
                      </a:stretch>
                    </p:blipFill>
                    <p:spPr>
                      <a:xfrm>
                        <a:off x="2908587" y="9578085"/>
                        <a:ext cx="5899604" cy="4098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425660953"/>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9" imgW="10527792" imgH="7534656" progId="Origin95.Graph">
                  <p:embed/>
                </p:oleObj>
              </mc:Choice>
              <mc:Fallback>
                <p:oleObj name="Graph" r:id="rId9"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10"/>
                      <a:stretch>
                        <a:fillRect/>
                      </a:stretch>
                    </p:blipFill>
                    <p:spPr>
                      <a:xfrm>
                        <a:off x="6013785" y="108658"/>
                        <a:ext cx="6139997" cy="439391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25D4543-CC1E-FE71-249E-E7AB5400E16F}"/>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8EDA6EA-ADD1-B951-6198-DE704F040346}"/>
              </a:ext>
            </a:extLst>
          </p:cNvPr>
          <p:cNvSpPr txBox="1"/>
          <p:nvPr/>
        </p:nvSpPr>
        <p:spPr>
          <a:xfrm>
            <a:off x="57757" y="40513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CCD7695-AE50-AE5B-C479-6637C765234F}"/>
              </a:ext>
            </a:extLst>
          </p:cNvPr>
          <p:cNvSpPr txBox="1"/>
          <p:nvPr/>
        </p:nvSpPr>
        <p:spPr>
          <a:xfrm>
            <a:off x="2732080"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1133354362"/>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11" imgW="9427464" imgH="7485888" progId="Origin95.Graph">
                  <p:embed/>
                </p:oleObj>
              </mc:Choice>
              <mc:Fallback>
                <p:oleObj name="Graph" r:id="rId11"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12"/>
                      <a:stretch>
                        <a:fillRect/>
                      </a:stretch>
                    </p:blipFill>
                    <p:spPr>
                      <a:xfrm>
                        <a:off x="0" y="108658"/>
                        <a:ext cx="5564143" cy="4418335"/>
                      </a:xfrm>
                      <a:prstGeom prst="rect">
                        <a:avLst/>
                      </a:prstGeom>
                    </p:spPr>
                  </p:pic>
                </p:oleObj>
              </mc:Fallback>
            </mc:AlternateContent>
          </a:graphicData>
        </a:graphic>
      </p:graphicFrame>
    </p:spTree>
    <p:extLst>
      <p:ext uri="{BB962C8B-B14F-4D97-AF65-F5344CB8AC3E}">
        <p14:creationId xmlns:p14="http://schemas.microsoft.com/office/powerpoint/2010/main" val="365273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1025170"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7444808" y="18867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854071" y="1009296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2141220" y="5119469"/>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7680325" y="1009296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4164704508"/>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3142318937"/>
              </p:ext>
            </p:extLst>
          </p:nvPr>
        </p:nvGraphicFramePr>
        <p:xfrm>
          <a:off x="7212965"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7212965"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3350281315"/>
              </p:ext>
            </p:extLst>
          </p:nvPr>
        </p:nvGraphicFramePr>
        <p:xfrm>
          <a:off x="2141220" y="5119469"/>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2141220" y="5119469"/>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2454381187"/>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2184216015"/>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spTree>
    <p:extLst>
      <p:ext uri="{BB962C8B-B14F-4D97-AF65-F5344CB8AC3E}">
        <p14:creationId xmlns:p14="http://schemas.microsoft.com/office/powerpoint/2010/main" val="33852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A37DAC8-B044-6C41-9E88-0AF28175A73E}"/>
              </a:ext>
            </a:extLst>
          </p:cNvPr>
          <p:cNvSpPr txBox="1"/>
          <p:nvPr/>
        </p:nvSpPr>
        <p:spPr>
          <a:xfrm>
            <a:off x="-215982" y="-1303373"/>
            <a:ext cx="431964"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a</a:t>
            </a:r>
            <a:endParaRPr lang="zh-CN" altLang="en-US" sz="25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50D532E-C4C4-9346-A0AE-BD3E205A1A6E}"/>
              </a:ext>
            </a:extLst>
          </p:cNvPr>
          <p:cNvSpPr txBox="1"/>
          <p:nvPr/>
        </p:nvSpPr>
        <p:spPr>
          <a:xfrm>
            <a:off x="5908833" y="-1303373"/>
            <a:ext cx="342197"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a:t>
            </a:r>
            <a:endParaRPr lang="zh-CN" altLang="en-US" sz="25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3135579536"/>
              </p:ext>
            </p:extLst>
          </p:nvPr>
        </p:nvGraphicFramePr>
        <p:xfrm>
          <a:off x="97923" y="-2"/>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97923" y="-2"/>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1343429183"/>
              </p:ext>
            </p:extLst>
          </p:nvPr>
        </p:nvGraphicFramePr>
        <p:xfrm>
          <a:off x="6074724" y="152399"/>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6074724" y="152399"/>
                        <a:ext cx="6233495" cy="444882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F4A0BC9-82CC-199C-CD91-9368DA0F2E94}"/>
              </a:ext>
            </a:extLst>
          </p:cNvPr>
          <p:cNvGraphicFramePr>
            <a:graphicFrameLocks noChangeAspect="1"/>
          </p:cNvGraphicFramePr>
          <p:nvPr>
            <p:extLst>
              <p:ext uri="{D42A27DB-BD31-4B8C-83A1-F6EECF244321}">
                <p14:modId xmlns:p14="http://schemas.microsoft.com/office/powerpoint/2010/main" val="687804597"/>
              </p:ext>
            </p:extLst>
          </p:nvPr>
        </p:nvGraphicFramePr>
        <p:xfrm>
          <a:off x="263814" y="4320381"/>
          <a:ext cx="5645019" cy="4320382"/>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8" name="对象 7">
                        <a:extLst>
                          <a:ext uri="{FF2B5EF4-FFF2-40B4-BE49-F238E27FC236}">
                            <a16:creationId xmlns:a16="http://schemas.microsoft.com/office/drawing/2014/main" id="{5F4A0BC9-82CC-199C-CD91-9368DA0F2E94}"/>
                          </a:ext>
                        </a:extLst>
                      </p:cNvPr>
                      <p:cNvPicPr/>
                      <p:nvPr/>
                    </p:nvPicPr>
                    <p:blipFill>
                      <a:blip r:embed="rId8"/>
                      <a:stretch>
                        <a:fillRect/>
                      </a:stretch>
                    </p:blipFill>
                    <p:spPr>
                      <a:xfrm>
                        <a:off x="263814" y="4320381"/>
                        <a:ext cx="5645019" cy="432038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824BEA8-AE44-F091-4D6E-852800A37EBD}"/>
              </a:ext>
            </a:extLst>
          </p:cNvPr>
          <p:cNvGraphicFramePr>
            <a:graphicFrameLocks noChangeAspect="1"/>
          </p:cNvGraphicFramePr>
          <p:nvPr>
            <p:extLst>
              <p:ext uri="{D42A27DB-BD31-4B8C-83A1-F6EECF244321}">
                <p14:modId xmlns:p14="http://schemas.microsoft.com/office/powerpoint/2010/main" val="1939478009"/>
              </p:ext>
            </p:extLst>
          </p:nvPr>
        </p:nvGraphicFramePr>
        <p:xfrm>
          <a:off x="6003731" y="4396581"/>
          <a:ext cx="6053520" cy="4448829"/>
        </p:xfrm>
        <a:graphic>
          <a:graphicData uri="http://schemas.openxmlformats.org/presentationml/2006/ole">
            <mc:AlternateContent xmlns:mc="http://schemas.openxmlformats.org/markup-compatibility/2006">
              <mc:Choice xmlns:v="urn:schemas-microsoft-com:vml" Requires="v">
                <p:oleObj name="Graph" r:id="rId9" imgW="10498836" imgH="7714488" progId="Origin95.Graph">
                  <p:embed/>
                </p:oleObj>
              </mc:Choice>
              <mc:Fallback>
                <p:oleObj name="Graph" r:id="rId9" imgW="10498836" imgH="7714488" progId="Origin95.Graph">
                  <p:embed/>
                  <p:pic>
                    <p:nvPicPr>
                      <p:cNvPr id="9" name="对象 8">
                        <a:extLst>
                          <a:ext uri="{FF2B5EF4-FFF2-40B4-BE49-F238E27FC236}">
                            <a16:creationId xmlns:a16="http://schemas.microsoft.com/office/drawing/2014/main" id="{D824BEA8-AE44-F091-4D6E-852800A37EBD}"/>
                          </a:ext>
                        </a:extLst>
                      </p:cNvPr>
                      <p:cNvPicPr/>
                      <p:nvPr/>
                    </p:nvPicPr>
                    <p:blipFill>
                      <a:blip r:embed="rId10"/>
                      <a:stretch>
                        <a:fillRect/>
                      </a:stretch>
                    </p:blipFill>
                    <p:spPr>
                      <a:xfrm>
                        <a:off x="6003731" y="4396581"/>
                        <a:ext cx="6053520" cy="44488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C29DE2-6340-4D4C-D57B-5FB436D2D250}"/>
              </a:ext>
            </a:extLst>
          </p:cNvPr>
          <p:cNvGraphicFramePr>
            <a:graphicFrameLocks noChangeAspect="1"/>
          </p:cNvGraphicFramePr>
          <p:nvPr>
            <p:extLst>
              <p:ext uri="{D42A27DB-BD31-4B8C-83A1-F6EECF244321}">
                <p14:modId xmlns:p14="http://schemas.microsoft.com/office/powerpoint/2010/main" val="1050832917"/>
              </p:ext>
            </p:extLst>
          </p:nvPr>
        </p:nvGraphicFramePr>
        <p:xfrm>
          <a:off x="2830072" y="8921611"/>
          <a:ext cx="6489304" cy="4448829"/>
        </p:xfrm>
        <a:graphic>
          <a:graphicData uri="http://schemas.openxmlformats.org/presentationml/2006/ole">
            <mc:AlternateContent xmlns:mc="http://schemas.openxmlformats.org/markup-compatibility/2006">
              <mc:Choice xmlns:v="urn:schemas-microsoft-com:vml" Requires="v">
                <p:oleObj name="Graph" r:id="rId11" imgW="11117580" imgH="7621524" progId="Origin95.Graph">
                  <p:embed/>
                </p:oleObj>
              </mc:Choice>
              <mc:Fallback>
                <p:oleObj name="Graph" r:id="rId11" imgW="11117580" imgH="7621524" progId="Origin95.Graph">
                  <p:embed/>
                  <p:pic>
                    <p:nvPicPr>
                      <p:cNvPr id="10" name="对象 9">
                        <a:extLst>
                          <a:ext uri="{FF2B5EF4-FFF2-40B4-BE49-F238E27FC236}">
                            <a16:creationId xmlns:a16="http://schemas.microsoft.com/office/drawing/2014/main" id="{18C29DE2-6340-4D4C-D57B-5FB436D2D250}"/>
                          </a:ext>
                        </a:extLst>
                      </p:cNvPr>
                      <p:cNvPicPr/>
                      <p:nvPr/>
                    </p:nvPicPr>
                    <p:blipFill>
                      <a:blip r:embed="rId12"/>
                      <a:stretch>
                        <a:fillRect/>
                      </a:stretch>
                    </p:blipFill>
                    <p:spPr>
                      <a:xfrm>
                        <a:off x="2830072" y="8921611"/>
                        <a:ext cx="6489304" cy="4448829"/>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31DE688-6678-D3FB-5A98-AB6B0067E258}"/>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B16647C-327C-8113-7D51-00529FD1F04E}"/>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8D07EB3-D578-1636-2BE4-BC6B240B13E3}"/>
              </a:ext>
            </a:extLst>
          </p:cNvPr>
          <p:cNvSpPr txBox="1"/>
          <p:nvPr/>
        </p:nvSpPr>
        <p:spPr>
          <a:xfrm>
            <a:off x="2567419" y="892161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9B6EADE-0A10-0E4A-9037-4CEBE4513D2A}"/>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14524"/>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Props1.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4603E67-BDBD-4AB3-B648-39D8C68DC243}">
  <ds:schemaRefs>
    <ds:schemaRef ds:uri="http://schemas.microsoft.com/sharepoint/v3/contenttype/forms"/>
  </ds:schemaRefs>
</ds:datastoreItem>
</file>

<file path=customXml/itemProps3.xml><?xml version="1.0" encoding="utf-8"?>
<ds:datastoreItem xmlns:ds="http://schemas.openxmlformats.org/officeDocument/2006/customXml" ds:itemID="{024EA843-A38A-4B0F-8B0D-B25A5D41AEDE}">
  <ds:schemaRefs>
    <ds:schemaRef ds:uri="http://purl.org/dc/elements/1.1/"/>
    <ds:schemaRef ds:uri="504b3997-0012-4476-b23f-9670be081898"/>
    <ds:schemaRef ds:uri="dcc1b037-3225-4fae-be35-69434cce0f04"/>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4987</TotalTime>
  <Words>1575</Words>
  <Application>Microsoft Office PowerPoint</Application>
  <PresentationFormat>自定义</PresentationFormat>
  <Paragraphs>276</Paragraphs>
  <Slides>14</Slides>
  <Notes>13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2" baseType="lpstr">
      <vt:lpstr>等线</vt:lpstr>
      <vt:lpstr>等线 Light</vt:lpstr>
      <vt:lpstr>Arial</vt:lpstr>
      <vt:lpstr>Calibri</vt:lpstr>
      <vt:lpstr>Calibri Light</vt:lpstr>
      <vt:lpstr>Times New Roman</vt:lpstr>
      <vt:lpstr>Office 2013 - 2022 主题</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#NI YUQIN#</cp:lastModifiedBy>
  <cp:revision>7</cp:revision>
  <dcterms:created xsi:type="dcterms:W3CDTF">2023-10-25T07:45:23Z</dcterms:created>
  <dcterms:modified xsi:type="dcterms:W3CDTF">2024-12-17T06:13:08Z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